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Lst>
  <p:sldSz cy="6858000" cx="12192000"/>
  <p:notesSz cx="6858000" cy="9144000"/>
  <p:embeddedFontLst>
    <p:embeddedFont>
      <p:font typeface="Roboto"/>
      <p:regular r:id="rId41"/>
      <p:bold r:id="rId42"/>
      <p:italic r:id="rId43"/>
      <p:boldItalic r:id="rId44"/>
    </p:embeddedFont>
    <p:embeddedFont>
      <p:font typeface="Bodoni"/>
      <p:regular r:id="rId45"/>
      <p:bold r:id="rId46"/>
      <p:italic r:id="rId47"/>
      <p:boldItalic r:id="rId48"/>
    </p:embeddedFont>
    <p:embeddedFont>
      <p:font typeface="Gill Sans"/>
      <p:regular r:id="rId49"/>
      <p:bold r:id="rId50"/>
    </p:embeddedFont>
    <p:embeddedFont>
      <p:font typeface="Century Gothic"/>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5" roundtripDataSignature="AMtx7mhF5biIljYMUKELc9Quj/CSweGz2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font" Target="fonts/Roboto-bold.fntdata"/><Relationship Id="rId41" Type="http://schemas.openxmlformats.org/officeDocument/2006/relationships/font" Target="fonts/Roboto-regular.fntdata"/><Relationship Id="rId44" Type="http://schemas.openxmlformats.org/officeDocument/2006/relationships/font" Target="fonts/Roboto-boldItalic.fntdata"/><Relationship Id="rId43" Type="http://schemas.openxmlformats.org/officeDocument/2006/relationships/font" Target="fonts/Roboto-italic.fntdata"/><Relationship Id="rId46" Type="http://schemas.openxmlformats.org/officeDocument/2006/relationships/font" Target="fonts/Bodoni-bold.fntdata"/><Relationship Id="rId45" Type="http://schemas.openxmlformats.org/officeDocument/2006/relationships/font" Target="fonts/Bodoni-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Bodoni-boldItalic.fntdata"/><Relationship Id="rId47" Type="http://schemas.openxmlformats.org/officeDocument/2006/relationships/font" Target="fonts/Bodoni-italic.fntdata"/><Relationship Id="rId49" Type="http://schemas.openxmlformats.org/officeDocument/2006/relationships/font" Target="fonts/GillSans-regular.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regular.fntdata"/><Relationship Id="rId50" Type="http://schemas.openxmlformats.org/officeDocument/2006/relationships/font" Target="fonts/GillSans-bold.fntdata"/><Relationship Id="rId53" Type="http://schemas.openxmlformats.org/officeDocument/2006/relationships/font" Target="fonts/CenturyGothic-italic.fntdata"/><Relationship Id="rId52" Type="http://schemas.openxmlformats.org/officeDocument/2006/relationships/font" Target="fonts/CenturyGothic-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s-E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4" name="Google Shape;29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5" name="Google Shape;29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94fa88eb93_0_29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8" name="Google Shape;488;g94fa88eb93_0_2923: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94fa88eb93_0_295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g94fa88eb93_0_2953: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94fa88eb93_0_20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94fa88eb93_0_20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g94fa88eb93_0_20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94fa88eb93_0_20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94fa88eb93_0_20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9" name="Google Shape;539;g94fa88eb93_0_20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94fa88eb93_0_20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g94fa88eb93_0_20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94fa88eb93_0_20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2" name="Google Shape;562;g94fa88eb93_0_20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94fa88eb93_0_203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7" name="Google Shape;567;g94fa88eb93_0_20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94fa88eb93_0_20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94fa88eb93_0_20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1" name="Google Shape;581;g94fa88eb93_0_20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94fa88eb93_0_20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94fa88eb93_0_206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1" name="Google Shape;591;g94fa88eb93_0_206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94fa88eb93_0_20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g94fa88eb93_0_20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4fa88eb93_0_1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94fa88eb93_0_19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g94fa88eb93_0_19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94fa88eb93_0_20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3" name="Google Shape;623;g94fa88eb93_0_20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94fa88eb93_0_2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94fa88eb93_0_21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6" name="Google Shape;636;g94fa88eb93_0_21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s-E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94fa88eb93_0_21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3" name="Google Shape;643;g94fa88eb93_0_2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94fa88eb93_0_21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6" name="Google Shape;666;g94fa88eb93_0_2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94fa88eb93_0_21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94fa88eb93_0_2145: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94fa88eb93_0_216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6" name="Google Shape;696;g94fa88eb93_0_2162: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94fa88eb93_0_21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1" name="Google Shape;711;g94fa88eb93_0_21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94fa88eb93_0_2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7" name="Google Shape;727;g94fa88eb93_0_2193: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94fa88eb93_0_220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5" name="Google Shape;735;g94fa88eb93_0_2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94fa88eb93_0_223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7" name="Google Shape;767;g94fa88eb93_0_22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94fa88eb93_0_19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g94fa88eb93_0_19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94fa88eb93_0_22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9" name="Google Shape;779;g94fa88eb93_0_2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94fa88eb93_0_226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g94fa88eb93_0_22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94fa88eb93_0_27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0" name="Google Shape;800;g94fa88eb93_0_2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94fa88eb93_0_23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g94fa88eb93_0_2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94fa88eb93_0_277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2" name="Google Shape;822;g94fa88eb93_0_27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94fa88eb93_0_23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5" name="Google Shape;835;g94fa88eb93_0_23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94fa88eb93_0_196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g94fa88eb93_0_19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94fa88eb93_0_19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2" name="Google Shape;342;g94fa88eb93_0_1984: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94fa88eb93_0_27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g94fa88eb93_0_2792: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94fa88eb93_0_28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94fa88eb93_0_2832: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94fa88eb93_0_2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g94fa88eb93_0_2875: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94fa88eb93_0_29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g94fa88eb93_0_2911:notes"/>
          <p:cNvSpPr/>
          <p:nvPr>
            <p:ph idx="2" type="sldImg"/>
          </p:nvPr>
        </p:nvSpPr>
        <p:spPr>
          <a:xfrm>
            <a:off x="686157" y="1143000"/>
            <a:ext cx="5485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spTree>
      <p:nvGrpSpPr>
        <p:cNvPr id="25" name="Shape 25"/>
        <p:cNvGrpSpPr/>
        <p:nvPr/>
      </p:nvGrpSpPr>
      <p:grpSpPr>
        <a:xfrm>
          <a:off x="0" y="0"/>
          <a:ext cx="0" cy="0"/>
          <a:chOff x="0" y="0"/>
          <a:chExt cx="0" cy="0"/>
        </a:xfrm>
      </p:grpSpPr>
      <p:sp>
        <p:nvSpPr>
          <p:cNvPr id="26" name="Google Shape;26;p46"/>
          <p:cNvSpPr/>
          <p:nvPr/>
        </p:nvSpPr>
        <p:spPr>
          <a:xfrm>
            <a:off x="180000" y="-1"/>
            <a:ext cx="5915999" cy="6858001"/>
          </a:xfrm>
          <a:prstGeom prst="rect">
            <a:avLst/>
          </a:prstGeom>
          <a:gradFill>
            <a:gsLst>
              <a:gs pos="0">
                <a:srgbClr val="3F3F3F"/>
              </a:gs>
              <a:gs pos="100000">
                <a:schemeClr val="dk1"/>
              </a:gs>
            </a:gsLst>
            <a:lin ang="5400000" scaled="0"/>
          </a:gradFill>
          <a:ln>
            <a:noFill/>
          </a:ln>
          <a:effectLst>
            <a:outerShdw blurRad="228600" rotWithShape="0" algn="tr" dir="8100000" dist="381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7" name="Google Shape;27;p46"/>
          <p:cNvSpPr/>
          <p:nvPr>
            <p:ph idx="2" type="pic"/>
          </p:nvPr>
        </p:nvSpPr>
        <p:spPr>
          <a:xfrm>
            <a:off x="6095999" y="0"/>
            <a:ext cx="5772001" cy="6857999"/>
          </a:xfrm>
          <a:prstGeom prst="rect">
            <a:avLst/>
          </a:prstGeom>
          <a:solidFill>
            <a:srgbClr val="3F3F3F"/>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lt1"/>
              </a:buClr>
              <a:buSzPts val="1600"/>
              <a:buFont typeface="Arial"/>
              <a:buNone/>
              <a:defRPr b="0" i="1" sz="1600" u="none" cap="none" strike="noStrike">
                <a:solidFill>
                  <a:schemeClr val="lt1"/>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Gill Sans"/>
                <a:ea typeface="Gill Sans"/>
                <a:cs typeface="Gill Sans"/>
                <a:sym typeface="Gill Sans"/>
              </a:defRPr>
            </a:lvl2pPr>
            <a:lvl3pPr lvl="2"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Gill Sans"/>
                <a:ea typeface="Gill Sans"/>
                <a:cs typeface="Gill Sans"/>
                <a:sym typeface="Gill Sans"/>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Gill Sans"/>
                <a:ea typeface="Gill Sans"/>
                <a:cs typeface="Gill Sans"/>
                <a:sym typeface="Gill Sans"/>
              </a:defRPr>
            </a:lvl4pPr>
            <a:lvl5pPr lvl="4" marR="0" rtl="0" algn="l">
              <a:lnSpc>
                <a:spcPct val="90000"/>
              </a:lnSpc>
              <a:spcBef>
                <a:spcPts val="500"/>
              </a:spcBef>
              <a:spcAft>
                <a:spcPts val="0"/>
              </a:spcAft>
              <a:buClr>
                <a:srgbClr val="3F3F3F"/>
              </a:buClr>
              <a:buSzPts val="1200"/>
              <a:buFont typeface="Arial"/>
              <a:buChar char="•"/>
              <a:defRPr b="0" i="0" sz="1200" u="none" cap="none" strike="noStrike">
                <a:solidFill>
                  <a:srgbClr val="3F3F3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28" name="Google Shape;28;p46"/>
          <p:cNvSpPr/>
          <p:nvPr/>
        </p:nvSpPr>
        <p:spPr>
          <a:xfrm flipH="1">
            <a:off x="180001" y="5923593"/>
            <a:ext cx="2329198" cy="934407"/>
          </a:xfrm>
          <a:custGeom>
            <a:rect b="b" l="l" r="r" t="t"/>
            <a:pathLst>
              <a:path extrusionOk="0" h="2609850" w="6505575">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a:gsLst>
              <a:gs pos="0">
                <a:srgbClr val="FD0353"/>
              </a:gs>
              <a:gs pos="100000">
                <a:srgbClr val="4E3BAD"/>
              </a:gs>
            </a:gsLst>
            <a:lin ang="18900000"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29" name="Google Shape;29;p46"/>
          <p:cNvSpPr/>
          <p:nvPr/>
        </p:nvSpPr>
        <p:spPr>
          <a:xfrm flipH="1">
            <a:off x="180001" y="6492874"/>
            <a:ext cx="1576127" cy="365126"/>
          </a:xfrm>
          <a:custGeom>
            <a:rect b="b" l="l" r="r" t="t"/>
            <a:pathLst>
              <a:path extrusionOk="0" h="571500" w="2466975">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a:gsLst>
              <a:gs pos="0">
                <a:srgbClr val="FC0251"/>
              </a:gs>
              <a:gs pos="100000">
                <a:srgbClr val="00A5CD"/>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0" name="Google Shape;30;p46"/>
          <p:cNvSpPr txBox="1"/>
          <p:nvPr>
            <p:ph type="ctrTitle"/>
          </p:nvPr>
        </p:nvSpPr>
        <p:spPr>
          <a:xfrm>
            <a:off x="657226" y="2741613"/>
            <a:ext cx="5114773" cy="2387600"/>
          </a:xfrm>
          <a:prstGeom prst="rect">
            <a:avLst/>
          </a:prstGeom>
          <a:noFill/>
          <a:ln>
            <a:noFill/>
          </a:ln>
        </p:spPr>
        <p:txBody>
          <a:bodyPr anchorCtr="0" anchor="b" bIns="0" lIns="0" spcFirstLastPara="1" rIns="0" wrap="square" tIns="0">
            <a:noAutofit/>
          </a:bodyPr>
          <a:lstStyle>
            <a:lvl1pPr lvl="0" algn="l">
              <a:lnSpc>
                <a:spcPct val="83333"/>
              </a:lnSpc>
              <a:spcBef>
                <a:spcPts val="0"/>
              </a:spcBef>
              <a:spcAft>
                <a:spcPts val="0"/>
              </a:spcAft>
              <a:buClr>
                <a:schemeClr val="lt1"/>
              </a:buClr>
              <a:buSzPts val="6000"/>
              <a:buFont typeface="Bodon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46"/>
          <p:cNvSpPr txBox="1"/>
          <p:nvPr>
            <p:ph idx="1" type="subTitle"/>
          </p:nvPr>
        </p:nvSpPr>
        <p:spPr>
          <a:xfrm>
            <a:off x="657226" y="5373688"/>
            <a:ext cx="5114773" cy="1046162"/>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2" name="Google Shape;32;p46"/>
          <p:cNvSpPr/>
          <p:nvPr/>
        </p:nvSpPr>
        <p:spPr>
          <a:xfrm>
            <a:off x="11832000" y="0"/>
            <a:ext cx="360000" cy="6858000"/>
          </a:xfrm>
          <a:prstGeom prst="rect">
            <a:avLst/>
          </a:prstGeom>
          <a:gradFill>
            <a:gsLst>
              <a:gs pos="0">
                <a:srgbClr val="3F3F3F"/>
              </a:gs>
              <a:gs pos="100000">
                <a:schemeClr val="dk1"/>
              </a:gs>
            </a:gsLst>
            <a:lin ang="5400000" scaled="0"/>
          </a:gradFill>
          <a:ln>
            <a:noFill/>
          </a:ln>
          <a:effectLst>
            <a:outerShdw blurRad="228600" rotWithShape="0" algn="tr" dir="8100000" dist="381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3" name="Google Shape;33;p46"/>
          <p:cNvSpPr/>
          <p:nvPr/>
        </p:nvSpPr>
        <p:spPr>
          <a:xfrm>
            <a:off x="0" y="0"/>
            <a:ext cx="180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4" name="Google Shape;34;p46"/>
          <p:cNvSpPr/>
          <p:nvPr/>
        </p:nvSpPr>
        <p:spPr>
          <a:xfrm>
            <a:off x="734503" y="1613568"/>
            <a:ext cx="1352367" cy="1352367"/>
          </a:xfrm>
          <a:prstGeom prst="ellipse">
            <a:avLst/>
          </a:prstGeom>
          <a:gradFill>
            <a:gsLst>
              <a:gs pos="0">
                <a:srgbClr val="4E3BAD"/>
              </a:gs>
              <a:gs pos="100000">
                <a:srgbClr val="FD0353"/>
              </a:gs>
            </a:gsLst>
            <a:lin ang="12600000"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5" name="Google Shape;35;p46"/>
          <p:cNvSpPr/>
          <p:nvPr/>
        </p:nvSpPr>
        <p:spPr>
          <a:xfrm>
            <a:off x="2044723" y="1259749"/>
            <a:ext cx="353819" cy="353819"/>
          </a:xfrm>
          <a:prstGeom prst="ellipse">
            <a:avLst/>
          </a:prstGeom>
          <a:solidFill>
            <a:srgbClr val="F2F2F2"/>
          </a:soli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36" name="Google Shape;36;p46"/>
          <p:cNvSpPr/>
          <p:nvPr/>
        </p:nvSpPr>
        <p:spPr>
          <a:xfrm>
            <a:off x="734502" y="2603702"/>
            <a:ext cx="265830" cy="265830"/>
          </a:xfrm>
          <a:prstGeom prst="ellipse">
            <a:avLst/>
          </a:prstGeom>
          <a:solidFill>
            <a:srgbClr val="F2F2F2"/>
          </a:soli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ideo" showMasterSp="0">
  <p:cSld name="Video">
    <p:spTree>
      <p:nvGrpSpPr>
        <p:cNvPr id="99" name="Shape 99"/>
        <p:cNvGrpSpPr/>
        <p:nvPr/>
      </p:nvGrpSpPr>
      <p:grpSpPr>
        <a:xfrm>
          <a:off x="0" y="0"/>
          <a:ext cx="0" cy="0"/>
          <a:chOff x="0" y="0"/>
          <a:chExt cx="0" cy="0"/>
        </a:xfrm>
      </p:grpSpPr>
      <p:sp>
        <p:nvSpPr>
          <p:cNvPr id="100" name="Google Shape;100;p55"/>
          <p:cNvSpPr/>
          <p:nvPr>
            <p:ph idx="2" type="media"/>
          </p:nvPr>
        </p:nvSpPr>
        <p:spPr>
          <a:xfrm>
            <a:off x="180000" y="180001"/>
            <a:ext cx="11652000" cy="6497997"/>
          </a:xfrm>
          <a:prstGeom prst="rect">
            <a:avLst/>
          </a:prstGeom>
          <a:solidFill>
            <a:srgbClr val="F2F2F2"/>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600"/>
              <a:buFont typeface="Arial"/>
              <a:buNone/>
              <a:defRPr b="0" i="1" sz="16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Gill Sans"/>
                <a:ea typeface="Gill Sans"/>
                <a:cs typeface="Gill Sans"/>
                <a:sym typeface="Gill Sans"/>
              </a:defRPr>
            </a:lvl2pPr>
            <a:lvl3pPr lvl="2"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Gill Sans"/>
                <a:ea typeface="Gill Sans"/>
                <a:cs typeface="Gill Sans"/>
                <a:sym typeface="Gill Sans"/>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Gill Sans"/>
                <a:ea typeface="Gill Sans"/>
                <a:cs typeface="Gill Sans"/>
                <a:sym typeface="Gill Sans"/>
              </a:defRPr>
            </a:lvl4pPr>
            <a:lvl5pPr lvl="4" marR="0" rtl="0" algn="l">
              <a:lnSpc>
                <a:spcPct val="90000"/>
              </a:lnSpc>
              <a:spcBef>
                <a:spcPts val="500"/>
              </a:spcBef>
              <a:spcAft>
                <a:spcPts val="0"/>
              </a:spcAft>
              <a:buClr>
                <a:srgbClr val="3F3F3F"/>
              </a:buClr>
              <a:buSzPts val="1200"/>
              <a:buFont typeface="Arial"/>
              <a:buChar char="•"/>
              <a:defRPr b="0" i="0" sz="1200" u="none" cap="none" strike="noStrike">
                <a:solidFill>
                  <a:srgbClr val="3F3F3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101" name="Google Shape;101;p55"/>
          <p:cNvSpPr/>
          <p:nvPr/>
        </p:nvSpPr>
        <p:spPr>
          <a:xfrm rot="5400000">
            <a:off x="6006001" y="671998"/>
            <a:ext cx="180000" cy="121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02" name="Google Shape;102;p55"/>
          <p:cNvSpPr/>
          <p:nvPr/>
        </p:nvSpPr>
        <p:spPr>
          <a:xfrm rot="5400000">
            <a:off x="6006001" y="-6006000"/>
            <a:ext cx="180000" cy="121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03" name="Google Shape;103;p55"/>
          <p:cNvSpPr/>
          <p:nvPr/>
        </p:nvSpPr>
        <p:spPr>
          <a:xfrm>
            <a:off x="11832000" y="0"/>
            <a:ext cx="360000" cy="6858000"/>
          </a:xfrm>
          <a:prstGeom prst="rect">
            <a:avLst/>
          </a:prstGeom>
          <a:gradFill>
            <a:gsLst>
              <a:gs pos="0">
                <a:srgbClr val="3F3F3F"/>
              </a:gs>
              <a:gs pos="100000">
                <a:schemeClr val="dk1"/>
              </a:gs>
            </a:gsLst>
            <a:lin ang="5400000" scaled="0"/>
          </a:gradFill>
          <a:ln>
            <a:noFill/>
          </a:ln>
          <a:effectLst>
            <a:outerShdw blurRad="228600" rotWithShape="0" algn="tr" dir="8100000" dist="381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04" name="Google Shape;104;p55"/>
          <p:cNvSpPr/>
          <p:nvPr/>
        </p:nvSpPr>
        <p:spPr>
          <a:xfrm>
            <a:off x="0" y="0"/>
            <a:ext cx="180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05" name="Google Shape;105;p55"/>
          <p:cNvSpPr txBox="1"/>
          <p:nvPr>
            <p:ph idx="1" type="body"/>
          </p:nvPr>
        </p:nvSpPr>
        <p:spPr>
          <a:xfrm>
            <a:off x="358801" y="6083997"/>
            <a:ext cx="4221162" cy="396000"/>
          </a:xfrm>
          <a:prstGeom prst="rect">
            <a:avLst/>
          </a:prstGeom>
          <a:solidFill>
            <a:schemeClr val="dk1"/>
          </a:solidFill>
          <a:ln>
            <a:noFill/>
          </a:ln>
        </p:spPr>
        <p:txBody>
          <a:bodyPr anchorCtr="0" anchor="t" bIns="0" lIns="72000" spcFirstLastPara="1" rIns="0" wrap="square" tIns="72000">
            <a:noAutofit/>
          </a:bodyPr>
          <a:lstStyle>
            <a:lvl1pPr indent="-228600" lvl="0" marL="457200" algn="l">
              <a:lnSpc>
                <a:spcPct val="90000"/>
              </a:lnSpc>
              <a:spcBef>
                <a:spcPts val="1000"/>
              </a:spcBef>
              <a:spcAft>
                <a:spcPts val="0"/>
              </a:spcAft>
              <a:buClr>
                <a:schemeClr val="lt1"/>
              </a:buClr>
              <a:buSzPts val="1800"/>
              <a:buNone/>
              <a:defRPr sz="1800">
                <a:solidFill>
                  <a:schemeClr val="lt1"/>
                </a:solidFill>
              </a:defRPr>
            </a:lvl1pPr>
            <a:lvl2pPr indent="-228600" lvl="1" marL="914400" algn="l">
              <a:lnSpc>
                <a:spcPct val="90000"/>
              </a:lnSpc>
              <a:spcBef>
                <a:spcPts val="500"/>
              </a:spcBef>
              <a:spcAft>
                <a:spcPts val="0"/>
              </a:spcAft>
              <a:buClr>
                <a:srgbClr val="3F3F3F"/>
              </a:buClr>
              <a:buSzPts val="1800"/>
              <a:buNone/>
              <a:defRPr/>
            </a:lvl2pPr>
            <a:lvl3pPr indent="-228600" lvl="2" marL="1371600" algn="l">
              <a:lnSpc>
                <a:spcPct val="90000"/>
              </a:lnSpc>
              <a:spcBef>
                <a:spcPts val="500"/>
              </a:spcBef>
              <a:spcAft>
                <a:spcPts val="0"/>
              </a:spcAft>
              <a:buClr>
                <a:srgbClr val="3F3F3F"/>
              </a:buClr>
              <a:buSzPts val="16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55"/>
          <p:cNvSpPr txBox="1"/>
          <p:nvPr>
            <p:ph type="title"/>
          </p:nvPr>
        </p:nvSpPr>
        <p:spPr>
          <a:xfrm>
            <a:off x="648000" y="648000"/>
            <a:ext cx="10261299" cy="72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de título" showMasterSp="0">
  <p:cSld name="Diapositiva de título">
    <p:spTree>
      <p:nvGrpSpPr>
        <p:cNvPr id="107" name="Shape 107"/>
        <p:cNvGrpSpPr/>
        <p:nvPr/>
      </p:nvGrpSpPr>
      <p:grpSpPr>
        <a:xfrm>
          <a:off x="0" y="0"/>
          <a:ext cx="0" cy="0"/>
          <a:chOff x="0" y="0"/>
          <a:chExt cx="0" cy="0"/>
        </a:xfrm>
      </p:grpSpPr>
      <p:sp>
        <p:nvSpPr>
          <p:cNvPr id="108" name="Google Shape;108;p56"/>
          <p:cNvSpPr/>
          <p:nvPr/>
        </p:nvSpPr>
        <p:spPr>
          <a:xfrm>
            <a:off x="180000" y="-1"/>
            <a:ext cx="12012001" cy="6858001"/>
          </a:xfrm>
          <a:prstGeom prst="rect">
            <a:avLst/>
          </a:prstGeom>
          <a:gradFill>
            <a:gsLst>
              <a:gs pos="0">
                <a:srgbClr val="3F3F3F"/>
              </a:gs>
              <a:gs pos="100000">
                <a:schemeClr val="dk1"/>
              </a:gs>
            </a:gsLst>
            <a:lin ang="5400000" scaled="0"/>
          </a:gradFill>
          <a:ln>
            <a:noFill/>
          </a:ln>
          <a:effectLst>
            <a:outerShdw blurRad="228600" rotWithShape="0" algn="tr" dir="8100000" dist="381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09" name="Google Shape;109;p56"/>
          <p:cNvSpPr/>
          <p:nvPr/>
        </p:nvSpPr>
        <p:spPr>
          <a:xfrm flipH="1">
            <a:off x="180001" y="5923593"/>
            <a:ext cx="2329198" cy="934407"/>
          </a:xfrm>
          <a:custGeom>
            <a:rect b="b" l="l" r="r" t="t"/>
            <a:pathLst>
              <a:path extrusionOk="0" h="2609850" w="6505575">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a:gsLst>
              <a:gs pos="0">
                <a:srgbClr val="FD0353"/>
              </a:gs>
              <a:gs pos="100000">
                <a:srgbClr val="4E3BAD"/>
              </a:gs>
            </a:gsLst>
            <a:lin ang="18900000"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0" name="Google Shape;110;p56"/>
          <p:cNvSpPr/>
          <p:nvPr/>
        </p:nvSpPr>
        <p:spPr>
          <a:xfrm flipH="1">
            <a:off x="180001" y="6492874"/>
            <a:ext cx="1576127" cy="365126"/>
          </a:xfrm>
          <a:custGeom>
            <a:rect b="b" l="l" r="r" t="t"/>
            <a:pathLst>
              <a:path extrusionOk="0" h="571500" w="2466975">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a:gsLst>
              <a:gs pos="0">
                <a:srgbClr val="FC0251"/>
              </a:gs>
              <a:gs pos="100000">
                <a:srgbClr val="00A5CD"/>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1" name="Google Shape;111;p56"/>
          <p:cNvSpPr txBox="1"/>
          <p:nvPr>
            <p:ph type="ctrTitle"/>
          </p:nvPr>
        </p:nvSpPr>
        <p:spPr>
          <a:xfrm>
            <a:off x="657226" y="2741613"/>
            <a:ext cx="5114773" cy="2387600"/>
          </a:xfrm>
          <a:prstGeom prst="rect">
            <a:avLst/>
          </a:prstGeom>
          <a:noFill/>
          <a:ln>
            <a:noFill/>
          </a:ln>
        </p:spPr>
        <p:txBody>
          <a:bodyPr anchorCtr="0" anchor="b" bIns="0" lIns="0" spcFirstLastPara="1" rIns="0" wrap="square" tIns="0">
            <a:noAutofit/>
          </a:bodyPr>
          <a:lstStyle>
            <a:lvl1pPr lvl="0" algn="l">
              <a:lnSpc>
                <a:spcPct val="83333"/>
              </a:lnSpc>
              <a:spcBef>
                <a:spcPts val="0"/>
              </a:spcBef>
              <a:spcAft>
                <a:spcPts val="0"/>
              </a:spcAft>
              <a:buClr>
                <a:schemeClr val="lt1"/>
              </a:buClr>
              <a:buSzPts val="6000"/>
              <a:buFont typeface="Bodoni"/>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2" name="Google Shape;112;p56"/>
          <p:cNvSpPr txBox="1"/>
          <p:nvPr>
            <p:ph idx="1" type="subTitle"/>
          </p:nvPr>
        </p:nvSpPr>
        <p:spPr>
          <a:xfrm>
            <a:off x="657226" y="5373688"/>
            <a:ext cx="5114773" cy="1046162"/>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3" name="Google Shape;113;p56"/>
          <p:cNvSpPr/>
          <p:nvPr/>
        </p:nvSpPr>
        <p:spPr>
          <a:xfrm>
            <a:off x="0" y="0"/>
            <a:ext cx="180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4" name="Google Shape;114;p56"/>
          <p:cNvSpPr/>
          <p:nvPr/>
        </p:nvSpPr>
        <p:spPr>
          <a:xfrm>
            <a:off x="734503" y="1613568"/>
            <a:ext cx="1352367" cy="1352367"/>
          </a:xfrm>
          <a:prstGeom prst="ellipse">
            <a:avLst/>
          </a:prstGeom>
          <a:gradFill>
            <a:gsLst>
              <a:gs pos="0">
                <a:srgbClr val="4E3BAD"/>
              </a:gs>
              <a:gs pos="100000">
                <a:srgbClr val="FD0353"/>
              </a:gs>
            </a:gsLst>
            <a:lin ang="12600000"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5" name="Google Shape;115;p56"/>
          <p:cNvSpPr/>
          <p:nvPr/>
        </p:nvSpPr>
        <p:spPr>
          <a:xfrm>
            <a:off x="2044723" y="1259749"/>
            <a:ext cx="353819" cy="353819"/>
          </a:xfrm>
          <a:prstGeom prst="ellipse">
            <a:avLst/>
          </a:prstGeom>
          <a:solidFill>
            <a:srgbClr val="F2F2F2"/>
          </a:soli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116" name="Google Shape;116;p56"/>
          <p:cNvSpPr/>
          <p:nvPr/>
        </p:nvSpPr>
        <p:spPr>
          <a:xfrm>
            <a:off x="734502" y="2603702"/>
            <a:ext cx="265830" cy="265830"/>
          </a:xfrm>
          <a:prstGeom prst="ellipse">
            <a:avLst/>
          </a:prstGeom>
          <a:solidFill>
            <a:srgbClr val="F2F2F2"/>
          </a:soli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abezado de sección">
  <p:cSld name="Encabezado de sección">
    <p:spTree>
      <p:nvGrpSpPr>
        <p:cNvPr id="117" name="Shape 117"/>
        <p:cNvGrpSpPr/>
        <p:nvPr/>
      </p:nvGrpSpPr>
      <p:grpSpPr>
        <a:xfrm>
          <a:off x="0" y="0"/>
          <a:ext cx="0" cy="0"/>
          <a:chOff x="0" y="0"/>
          <a:chExt cx="0" cy="0"/>
        </a:xfrm>
      </p:grpSpPr>
      <p:sp>
        <p:nvSpPr>
          <p:cNvPr id="118" name="Google Shape;118;p57"/>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119" name="Google Shape;119;p57"/>
          <p:cNvSpPr txBox="1"/>
          <p:nvPr>
            <p:ph type="ctrTitle"/>
          </p:nvPr>
        </p:nvSpPr>
        <p:spPr>
          <a:xfrm>
            <a:off x="5977143" y="2741613"/>
            <a:ext cx="5438774" cy="2387600"/>
          </a:xfrm>
          <a:prstGeom prst="rect">
            <a:avLst/>
          </a:prstGeom>
          <a:noFill/>
          <a:ln>
            <a:noFill/>
          </a:ln>
        </p:spPr>
        <p:txBody>
          <a:bodyPr anchorCtr="0" anchor="b" bIns="0" lIns="0" spcFirstLastPara="1" rIns="0" wrap="square" tIns="0">
            <a:noAutofit/>
          </a:bodyPr>
          <a:lstStyle>
            <a:lvl1pPr lvl="0" algn="l">
              <a:lnSpc>
                <a:spcPct val="83333"/>
              </a:lnSpc>
              <a:spcBef>
                <a:spcPts val="0"/>
              </a:spcBef>
              <a:spcAft>
                <a:spcPts val="0"/>
              </a:spcAft>
              <a:buClr>
                <a:srgbClr val="262626"/>
              </a:buClr>
              <a:buSzPts val="6000"/>
              <a:buFont typeface="Bodoni"/>
              <a:buNone/>
              <a:defRPr sz="6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0" name="Google Shape;120;p57"/>
          <p:cNvSpPr txBox="1"/>
          <p:nvPr>
            <p:ph idx="1" type="subTitle"/>
          </p:nvPr>
        </p:nvSpPr>
        <p:spPr>
          <a:xfrm>
            <a:off x="5977143" y="5373688"/>
            <a:ext cx="5438774" cy="734611"/>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rgbClr val="262626"/>
              </a:buClr>
              <a:buSzPts val="2400"/>
              <a:buNone/>
              <a:defRPr sz="2400">
                <a:solidFill>
                  <a:srgbClr val="262626"/>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21" name="Google Shape;121;p57"/>
          <p:cNvSpPr txBox="1"/>
          <p:nvPr>
            <p:ph idx="11" type="ftr"/>
          </p:nvPr>
        </p:nvSpPr>
        <p:spPr>
          <a:xfrm>
            <a:off x="5977143" y="6355307"/>
            <a:ext cx="4114800" cy="24938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os objetos">
  <p:cSld name="Dos objetos">
    <p:spTree>
      <p:nvGrpSpPr>
        <p:cNvPr id="122" name="Shape 122"/>
        <p:cNvGrpSpPr/>
        <p:nvPr/>
      </p:nvGrpSpPr>
      <p:grpSpPr>
        <a:xfrm>
          <a:off x="0" y="0"/>
          <a:ext cx="0" cy="0"/>
          <a:chOff x="0" y="0"/>
          <a:chExt cx="0" cy="0"/>
        </a:xfrm>
      </p:grpSpPr>
      <p:sp>
        <p:nvSpPr>
          <p:cNvPr id="123" name="Google Shape;123;p58"/>
          <p:cNvSpPr txBox="1"/>
          <p:nvPr>
            <p:ph idx="1" type="body"/>
          </p:nvPr>
        </p:nvSpPr>
        <p:spPr>
          <a:xfrm>
            <a:off x="5869299" y="1640264"/>
            <a:ext cx="5040000" cy="4479736"/>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4" name="Google Shape;124;p58"/>
          <p:cNvSpPr txBox="1"/>
          <p:nvPr>
            <p:ph idx="11" type="ftr"/>
          </p:nvPr>
        </p:nvSpPr>
        <p:spPr>
          <a:xfrm>
            <a:off x="313567" y="6355307"/>
            <a:ext cx="4114800" cy="24938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58"/>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126" name="Google Shape;126;p58"/>
          <p:cNvSpPr txBox="1"/>
          <p:nvPr>
            <p:ph type="title"/>
          </p:nvPr>
        </p:nvSpPr>
        <p:spPr>
          <a:xfrm>
            <a:off x="648000" y="648000"/>
            <a:ext cx="10261299" cy="72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7" name="Google Shape;127;p58"/>
          <p:cNvSpPr txBox="1"/>
          <p:nvPr>
            <p:ph idx="2" type="body"/>
          </p:nvPr>
        </p:nvSpPr>
        <p:spPr>
          <a:xfrm>
            <a:off x="648000" y="1640264"/>
            <a:ext cx="5040000" cy="4479736"/>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ido con título">
  <p:cSld name="Contenido con título">
    <p:spTree>
      <p:nvGrpSpPr>
        <p:cNvPr id="128" name="Shape 128"/>
        <p:cNvGrpSpPr/>
        <p:nvPr/>
      </p:nvGrpSpPr>
      <p:grpSpPr>
        <a:xfrm>
          <a:off x="0" y="0"/>
          <a:ext cx="0" cy="0"/>
          <a:chOff x="0" y="0"/>
          <a:chExt cx="0" cy="0"/>
        </a:xfrm>
      </p:grpSpPr>
      <p:sp>
        <p:nvSpPr>
          <p:cNvPr id="129" name="Google Shape;129;p59"/>
          <p:cNvSpPr txBox="1"/>
          <p:nvPr>
            <p:ph idx="11" type="ftr"/>
          </p:nvPr>
        </p:nvSpPr>
        <p:spPr>
          <a:xfrm>
            <a:off x="313567" y="6355307"/>
            <a:ext cx="4114800" cy="24938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59"/>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131" name="Google Shape;131;p59"/>
          <p:cNvSpPr txBox="1"/>
          <p:nvPr>
            <p:ph type="title"/>
          </p:nvPr>
        </p:nvSpPr>
        <p:spPr>
          <a:xfrm>
            <a:off x="839788" y="987424"/>
            <a:ext cx="3932237" cy="1566931"/>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3F3F3F"/>
              </a:buClr>
              <a:buSzPts val="3200"/>
              <a:buFont typeface="Bodon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2" name="Google Shape;132;p59"/>
          <p:cNvSpPr txBox="1"/>
          <p:nvPr>
            <p:ph idx="1" type="body"/>
          </p:nvPr>
        </p:nvSpPr>
        <p:spPr>
          <a:xfrm>
            <a:off x="839788" y="2554356"/>
            <a:ext cx="3932237" cy="331463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Font typeface="Arial"/>
              <a:buNone/>
              <a:defRPr sz="1600"/>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3" name="Google Shape;133;p59"/>
          <p:cNvSpPr txBox="1"/>
          <p:nvPr>
            <p:ph idx="2" type="body"/>
          </p:nvPr>
        </p:nvSpPr>
        <p:spPr>
          <a:xfrm>
            <a:off x="5183188" y="987425"/>
            <a:ext cx="6172200" cy="4873625"/>
          </a:xfrm>
          <a:prstGeom prst="rect">
            <a:avLst/>
          </a:prstGeom>
          <a:solidFill>
            <a:srgbClr val="F2F2F2"/>
          </a:solidFill>
          <a:ln cap="flat" cmpd="sng" w="127000">
            <a:solidFill>
              <a:schemeClr val="lt1"/>
            </a:solidFill>
            <a:prstDash val="solid"/>
            <a:round/>
            <a:headEnd len="sm" w="sm" type="none"/>
            <a:tailEnd len="sm" w="sm" type="none"/>
          </a:ln>
        </p:spPr>
        <p:txBody>
          <a:bodyPr anchorCtr="0" anchor="t" bIns="365750" lIns="274300" spcFirstLastPara="1" rIns="274300" wrap="square" tIns="274300">
            <a:noAutofit/>
          </a:bodyPr>
          <a:lstStyle>
            <a:lvl1pPr indent="-431800" lvl="0" marL="457200" algn="l">
              <a:lnSpc>
                <a:spcPct val="90000"/>
              </a:lnSpc>
              <a:spcBef>
                <a:spcPts val="1000"/>
              </a:spcBef>
              <a:spcAft>
                <a:spcPts val="0"/>
              </a:spcAft>
              <a:buClr>
                <a:srgbClr val="3F3F3F"/>
              </a:buClr>
              <a:buSzPts val="3200"/>
              <a:buChar char="•"/>
              <a:defRPr sz="3200"/>
            </a:lvl1pPr>
            <a:lvl2pPr indent="-406400" lvl="1" marL="914400" algn="l">
              <a:lnSpc>
                <a:spcPct val="90000"/>
              </a:lnSpc>
              <a:spcBef>
                <a:spcPts val="500"/>
              </a:spcBef>
              <a:spcAft>
                <a:spcPts val="0"/>
              </a:spcAft>
              <a:buClr>
                <a:srgbClr val="3F3F3F"/>
              </a:buClr>
              <a:buSzPts val="2800"/>
              <a:buChar char="•"/>
              <a:defRPr sz="2800"/>
            </a:lvl2pPr>
            <a:lvl3pPr indent="-381000" lvl="2" marL="1371600" algn="l">
              <a:lnSpc>
                <a:spcPct val="90000"/>
              </a:lnSpc>
              <a:spcBef>
                <a:spcPts val="500"/>
              </a:spcBef>
              <a:spcAft>
                <a:spcPts val="0"/>
              </a:spcAft>
              <a:buClr>
                <a:srgbClr val="3F3F3F"/>
              </a:buClr>
              <a:buSzPts val="2400"/>
              <a:buChar char="•"/>
              <a:defRPr sz="2400"/>
            </a:lvl3pPr>
            <a:lvl4pPr indent="-355600" lvl="3" marL="1828800" algn="l">
              <a:lnSpc>
                <a:spcPct val="90000"/>
              </a:lnSpc>
              <a:spcBef>
                <a:spcPts val="500"/>
              </a:spcBef>
              <a:spcAft>
                <a:spcPts val="0"/>
              </a:spcAft>
              <a:buClr>
                <a:srgbClr val="3F3F3F"/>
              </a:buClr>
              <a:buSzPts val="2000"/>
              <a:buChar char="•"/>
              <a:defRPr sz="2000"/>
            </a:lvl4pPr>
            <a:lvl5pPr indent="-355600" lvl="4" marL="2286000" algn="l">
              <a:lnSpc>
                <a:spcPct val="90000"/>
              </a:lnSpc>
              <a:spcBef>
                <a:spcPts val="500"/>
              </a:spcBef>
              <a:spcAft>
                <a:spcPts val="0"/>
              </a:spcAft>
              <a:buClr>
                <a:srgbClr val="3F3F3F"/>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n con título">
  <p:cSld name="Imagen con título">
    <p:spTree>
      <p:nvGrpSpPr>
        <p:cNvPr id="134" name="Shape 134"/>
        <p:cNvGrpSpPr/>
        <p:nvPr/>
      </p:nvGrpSpPr>
      <p:grpSpPr>
        <a:xfrm>
          <a:off x="0" y="0"/>
          <a:ext cx="0" cy="0"/>
          <a:chOff x="0" y="0"/>
          <a:chExt cx="0" cy="0"/>
        </a:xfrm>
      </p:grpSpPr>
      <p:sp>
        <p:nvSpPr>
          <p:cNvPr id="135" name="Google Shape;135;p60"/>
          <p:cNvSpPr txBox="1"/>
          <p:nvPr>
            <p:ph idx="11" type="ftr"/>
          </p:nvPr>
        </p:nvSpPr>
        <p:spPr>
          <a:xfrm>
            <a:off x="313567" y="6355307"/>
            <a:ext cx="4114800" cy="24938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60"/>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137" name="Google Shape;137;p60"/>
          <p:cNvSpPr txBox="1"/>
          <p:nvPr>
            <p:ph idx="1" type="body"/>
          </p:nvPr>
        </p:nvSpPr>
        <p:spPr>
          <a:xfrm>
            <a:off x="839788" y="2554354"/>
            <a:ext cx="3932237" cy="3314633"/>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1600"/>
              <a:buFont typeface="Arial"/>
              <a:buNone/>
              <a:defRPr sz="1600"/>
            </a:lvl1pPr>
            <a:lvl2pPr indent="-228600" lvl="1" marL="914400" algn="l">
              <a:lnSpc>
                <a:spcPct val="90000"/>
              </a:lnSpc>
              <a:spcBef>
                <a:spcPts val="500"/>
              </a:spcBef>
              <a:spcAft>
                <a:spcPts val="0"/>
              </a:spcAft>
              <a:buClr>
                <a:srgbClr val="3F3F3F"/>
              </a:buClr>
              <a:buSzPts val="1400"/>
              <a:buNone/>
              <a:defRPr sz="1400"/>
            </a:lvl2pPr>
            <a:lvl3pPr indent="-228600" lvl="2" marL="1371600" algn="l">
              <a:lnSpc>
                <a:spcPct val="90000"/>
              </a:lnSpc>
              <a:spcBef>
                <a:spcPts val="500"/>
              </a:spcBef>
              <a:spcAft>
                <a:spcPts val="0"/>
              </a:spcAft>
              <a:buClr>
                <a:srgbClr val="3F3F3F"/>
              </a:buClr>
              <a:buSzPts val="1200"/>
              <a:buNone/>
              <a:defRPr sz="1200"/>
            </a:lvl3pPr>
            <a:lvl4pPr indent="-228600" lvl="3" marL="1828800" algn="l">
              <a:lnSpc>
                <a:spcPct val="90000"/>
              </a:lnSpc>
              <a:spcBef>
                <a:spcPts val="500"/>
              </a:spcBef>
              <a:spcAft>
                <a:spcPts val="0"/>
              </a:spcAft>
              <a:buClr>
                <a:srgbClr val="3F3F3F"/>
              </a:buClr>
              <a:buSzPts val="1000"/>
              <a:buNone/>
              <a:defRPr sz="1000"/>
            </a:lvl4pPr>
            <a:lvl5pPr indent="-228600" lvl="4" marL="2286000" algn="l">
              <a:lnSpc>
                <a:spcPct val="90000"/>
              </a:lnSpc>
              <a:spcBef>
                <a:spcPts val="500"/>
              </a:spcBef>
              <a:spcAft>
                <a:spcPts val="0"/>
              </a:spcAft>
              <a:buClr>
                <a:srgbClr val="3F3F3F"/>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38" name="Google Shape;138;p60"/>
          <p:cNvSpPr txBox="1"/>
          <p:nvPr>
            <p:ph type="title"/>
          </p:nvPr>
        </p:nvSpPr>
        <p:spPr>
          <a:xfrm>
            <a:off x="839788" y="987424"/>
            <a:ext cx="3932237" cy="1566931"/>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rgbClr val="3F3F3F"/>
              </a:buClr>
              <a:buSzPts val="3200"/>
              <a:buFont typeface="Bodon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60"/>
          <p:cNvSpPr/>
          <p:nvPr>
            <p:ph idx="2" type="pic"/>
          </p:nvPr>
        </p:nvSpPr>
        <p:spPr>
          <a:xfrm>
            <a:off x="5183188" y="987425"/>
            <a:ext cx="6172200" cy="4873625"/>
          </a:xfrm>
          <a:prstGeom prst="rect">
            <a:avLst/>
          </a:prstGeom>
          <a:solidFill>
            <a:srgbClr val="F2F2F2"/>
          </a:solidFill>
          <a:ln cap="sq" cmpd="sng" w="127000">
            <a:solidFill>
              <a:schemeClr val="lt1"/>
            </a:solidFill>
            <a:prstDash val="solid"/>
            <a:miter lim="800000"/>
            <a:headEnd len="sm" w="sm" type="none"/>
            <a:tailEnd len="sm" w="sm" type="none"/>
          </a:ln>
          <a:effectLst>
            <a:outerShdw blurRad="279400" rotWithShape="0" algn="tl">
              <a:srgbClr val="000000">
                <a:alpha val="11764"/>
              </a:srgbClr>
            </a:outerShdw>
          </a:effectLst>
        </p:spPr>
        <p:txBody>
          <a:bodyPr anchorCtr="0" anchor="ctr" bIns="0" lIns="0" spcFirstLastPara="1" rIns="0" wrap="square" tIns="0">
            <a:noAutofit/>
          </a:bodyPr>
          <a:lstStyle>
            <a:lvl1pPr lvl="0" marR="0" rtl="0" algn="l">
              <a:lnSpc>
                <a:spcPct val="90000"/>
              </a:lnSpc>
              <a:spcBef>
                <a:spcPts val="1000"/>
              </a:spcBef>
              <a:spcAft>
                <a:spcPts val="0"/>
              </a:spcAft>
              <a:buClr>
                <a:srgbClr val="3F3F3F"/>
              </a:buClr>
              <a:buSzPts val="1600"/>
              <a:buFont typeface="Arial"/>
              <a:buChar char="•"/>
              <a:defRPr b="0" i="1" sz="16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Gill Sans"/>
                <a:ea typeface="Gill Sans"/>
                <a:cs typeface="Gill Sans"/>
                <a:sym typeface="Gill Sans"/>
              </a:defRPr>
            </a:lvl2pPr>
            <a:lvl3pPr lvl="2"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Gill Sans"/>
                <a:ea typeface="Gill Sans"/>
                <a:cs typeface="Gill Sans"/>
                <a:sym typeface="Gill Sans"/>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Gill Sans"/>
                <a:ea typeface="Gill Sans"/>
                <a:cs typeface="Gill Sans"/>
                <a:sym typeface="Gill Sans"/>
              </a:defRPr>
            </a:lvl4pPr>
            <a:lvl5pPr lvl="4" marR="0" rtl="0" algn="l">
              <a:lnSpc>
                <a:spcPct val="90000"/>
              </a:lnSpc>
              <a:spcBef>
                <a:spcPts val="500"/>
              </a:spcBef>
              <a:spcAft>
                <a:spcPts val="0"/>
              </a:spcAft>
              <a:buClr>
                <a:srgbClr val="3F3F3F"/>
              </a:buClr>
              <a:buSzPts val="1200"/>
              <a:buFont typeface="Arial"/>
              <a:buChar char="•"/>
              <a:defRPr b="0" i="0" sz="1200" u="none" cap="none" strike="noStrike">
                <a:solidFill>
                  <a:srgbClr val="3F3F3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el título">
  <p:cSld name="Solo el título">
    <p:spTree>
      <p:nvGrpSpPr>
        <p:cNvPr id="140" name="Shape 140"/>
        <p:cNvGrpSpPr/>
        <p:nvPr/>
      </p:nvGrpSpPr>
      <p:grpSpPr>
        <a:xfrm>
          <a:off x="0" y="0"/>
          <a:ext cx="0" cy="0"/>
          <a:chOff x="0" y="0"/>
          <a:chExt cx="0" cy="0"/>
        </a:xfrm>
      </p:grpSpPr>
      <p:sp>
        <p:nvSpPr>
          <p:cNvPr id="141" name="Google Shape;141;p61"/>
          <p:cNvSpPr txBox="1"/>
          <p:nvPr>
            <p:ph type="title"/>
          </p:nvPr>
        </p:nvSpPr>
        <p:spPr>
          <a:xfrm>
            <a:off x="648000" y="648000"/>
            <a:ext cx="10261299" cy="72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2" name="Google Shape;142;p61"/>
          <p:cNvSpPr txBox="1"/>
          <p:nvPr>
            <p:ph idx="11" type="ftr"/>
          </p:nvPr>
        </p:nvSpPr>
        <p:spPr>
          <a:xfrm>
            <a:off x="313567" y="6355307"/>
            <a:ext cx="4114800" cy="24938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3" name="Google Shape;143;p61"/>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 blanco" type="blank">
  <p:cSld name="BLANK">
    <p:spTree>
      <p:nvGrpSpPr>
        <p:cNvPr id="144" name="Shape 144"/>
        <p:cNvGrpSpPr/>
        <p:nvPr/>
      </p:nvGrpSpPr>
      <p:grpSpPr>
        <a:xfrm>
          <a:off x="0" y="0"/>
          <a:ext cx="0" cy="0"/>
          <a:chOff x="0" y="0"/>
          <a:chExt cx="0" cy="0"/>
        </a:xfrm>
      </p:grpSpPr>
      <p:sp>
        <p:nvSpPr>
          <p:cNvPr id="145" name="Google Shape;145;p62"/>
          <p:cNvSpPr txBox="1"/>
          <p:nvPr>
            <p:ph idx="11" type="ftr"/>
          </p:nvPr>
        </p:nvSpPr>
        <p:spPr>
          <a:xfrm>
            <a:off x="313567" y="6355307"/>
            <a:ext cx="4114800" cy="24938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62"/>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Only">
  <p:cSld name="1_Title Subtitle Only">
    <p:spTree>
      <p:nvGrpSpPr>
        <p:cNvPr id="147" name="Shape 147"/>
        <p:cNvGrpSpPr/>
        <p:nvPr/>
      </p:nvGrpSpPr>
      <p:grpSpPr>
        <a:xfrm>
          <a:off x="0" y="0"/>
          <a:ext cx="0" cy="0"/>
          <a:chOff x="0" y="0"/>
          <a:chExt cx="0" cy="0"/>
        </a:xfrm>
      </p:grpSpPr>
      <p:sp>
        <p:nvSpPr>
          <p:cNvPr id="148" name="Google Shape;148;g94fa88eb93_0_340"/>
          <p:cNvSpPr txBox="1"/>
          <p:nvPr>
            <p:ph type="title"/>
          </p:nvPr>
        </p:nvSpPr>
        <p:spPr>
          <a:xfrm>
            <a:off x="0" y="0"/>
            <a:ext cx="1500000" cy="1500000"/>
          </a:xfrm>
          <a:prstGeom prst="rect">
            <a:avLst/>
          </a:prstGeom>
          <a:noFill/>
          <a:ln>
            <a:noFill/>
          </a:ln>
        </p:spPr>
        <p:txBody>
          <a:bodyPr anchorCtr="0" anchor="t" bIns="22825" lIns="45700" spcFirstLastPara="1" rIns="45700" wrap="square" tIns="22825">
            <a:no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149" name="Google Shape;149;g94fa88eb93_0_340"/>
          <p:cNvSpPr txBox="1"/>
          <p:nvPr>
            <p:ph idx="1" type="body"/>
          </p:nvPr>
        </p:nvSpPr>
        <p:spPr>
          <a:xfrm>
            <a:off x="914400" y="933450"/>
            <a:ext cx="10363200" cy="406500"/>
          </a:xfrm>
          <a:prstGeom prst="rect">
            <a:avLst/>
          </a:prstGeom>
          <a:noFill/>
          <a:ln>
            <a:noFill/>
          </a:ln>
        </p:spPr>
        <p:txBody>
          <a:bodyPr anchorCtr="0" anchor="t" bIns="22825" lIns="45700" spcFirstLastPara="1" rIns="45700" wrap="square" tIns="22825">
            <a:noAutofit/>
          </a:bodyPr>
          <a:lstStyle>
            <a:lvl1pPr indent="-228600" lvl="0" marL="457200" marR="0" rtl="0" algn="ctr">
              <a:lnSpc>
                <a:spcPct val="86000"/>
              </a:lnSpc>
              <a:spcBef>
                <a:spcPts val="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6550" lvl="3" marL="1828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60" name="Shape 16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and Text">
  <p:cSld name="Large Image and Text">
    <p:bg>
      <p:bgPr>
        <a:solidFill>
          <a:schemeClr val="lt1"/>
        </a:solidFill>
      </p:bgPr>
    </p:bg>
    <p:spTree>
      <p:nvGrpSpPr>
        <p:cNvPr id="37" name="Shape 37"/>
        <p:cNvGrpSpPr/>
        <p:nvPr/>
      </p:nvGrpSpPr>
      <p:grpSpPr>
        <a:xfrm>
          <a:off x="0" y="0"/>
          <a:ext cx="0" cy="0"/>
          <a:chOff x="0" y="0"/>
          <a:chExt cx="0" cy="0"/>
        </a:xfrm>
      </p:grpSpPr>
      <p:sp>
        <p:nvSpPr>
          <p:cNvPr id="38" name="Google Shape;38;p47"/>
          <p:cNvSpPr txBox="1"/>
          <p:nvPr>
            <p:ph type="ctrTitle"/>
          </p:nvPr>
        </p:nvSpPr>
        <p:spPr>
          <a:xfrm>
            <a:off x="84000" y="3517901"/>
            <a:ext cx="6012000" cy="1409700"/>
          </a:xfrm>
          <a:prstGeom prst="rect">
            <a:avLst/>
          </a:prstGeom>
          <a:solidFill>
            <a:schemeClr val="dk1"/>
          </a:solidFill>
          <a:ln>
            <a:noFill/>
          </a:ln>
        </p:spPr>
        <p:txBody>
          <a:bodyPr anchorCtr="0" anchor="b" bIns="144000" lIns="288000" spcFirstLastPara="1" rIns="432000" wrap="square" tIns="0">
            <a:noAutofit/>
          </a:bodyPr>
          <a:lstStyle>
            <a:lvl1pPr lvl="0" algn="r">
              <a:lnSpc>
                <a:spcPct val="90000"/>
              </a:lnSpc>
              <a:spcBef>
                <a:spcPts val="0"/>
              </a:spcBef>
              <a:spcAft>
                <a:spcPts val="0"/>
              </a:spcAft>
              <a:buClr>
                <a:schemeClr val="lt1"/>
              </a:buClr>
              <a:buSzPts val="4200"/>
              <a:buFont typeface="Bodoni"/>
              <a:buNone/>
              <a:defRPr sz="42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47"/>
          <p:cNvSpPr txBox="1"/>
          <p:nvPr>
            <p:ph idx="1" type="subTitle"/>
          </p:nvPr>
        </p:nvSpPr>
        <p:spPr>
          <a:xfrm>
            <a:off x="84000" y="4927600"/>
            <a:ext cx="6012000" cy="1845743"/>
          </a:xfrm>
          <a:prstGeom prst="rect">
            <a:avLst/>
          </a:prstGeom>
          <a:solidFill>
            <a:srgbClr val="262626"/>
          </a:solidFill>
          <a:ln>
            <a:noFill/>
          </a:ln>
        </p:spPr>
        <p:txBody>
          <a:bodyPr anchorCtr="0" anchor="t" bIns="0" lIns="288000" spcFirstLastPara="1" rIns="432000" wrap="square" tIns="144000">
            <a:noAutofit/>
          </a:bodyPr>
          <a:lstStyle>
            <a:lvl1pPr lvl="0" algn="r">
              <a:lnSpc>
                <a:spcPct val="90000"/>
              </a:lnSpc>
              <a:spcBef>
                <a:spcPts val="1000"/>
              </a:spcBef>
              <a:spcAft>
                <a:spcPts val="0"/>
              </a:spcAft>
              <a:buClr>
                <a:schemeClr val="lt1"/>
              </a:buClr>
              <a:buSzPts val="2100"/>
              <a:buNone/>
              <a:defRPr sz="2100">
                <a:solidFill>
                  <a:schemeClr val="lt1"/>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0" name="Google Shape;40;p47"/>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41" name="Google Shape;41;p47"/>
          <p:cNvSpPr txBox="1"/>
          <p:nvPr/>
        </p:nvSpPr>
        <p:spPr>
          <a:xfrm>
            <a:off x="5861957" y="661307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rgbClr val="3F3F3F"/>
              </a:solidFill>
              <a:latin typeface="Gill Sans"/>
              <a:ea typeface="Gill Sans"/>
              <a:cs typeface="Gill Sans"/>
              <a:sym typeface="Gill Sans"/>
            </a:endParaRPr>
          </a:p>
        </p:txBody>
      </p:sp>
      <p:sp>
        <p:nvSpPr>
          <p:cNvPr id="42" name="Google Shape;42;p47"/>
          <p:cNvSpPr/>
          <p:nvPr>
            <p:ph idx="2" type="pic"/>
          </p:nvPr>
        </p:nvSpPr>
        <p:spPr>
          <a:xfrm>
            <a:off x="84000" y="86714"/>
            <a:ext cx="6009285" cy="3431187"/>
          </a:xfrm>
          <a:prstGeom prst="rect">
            <a:avLst/>
          </a:prstGeom>
          <a:solidFill>
            <a:srgbClr val="333333"/>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rgbClr val="D8D8D8"/>
              </a:buClr>
              <a:buSzPts val="1100"/>
              <a:buFont typeface="Arial"/>
              <a:buNone/>
              <a:defRPr b="0" i="1" sz="1100" u="none" cap="none" strike="noStrike">
                <a:solidFill>
                  <a:srgbClr val="D8D8D8"/>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Gill Sans"/>
                <a:ea typeface="Gill Sans"/>
                <a:cs typeface="Gill Sans"/>
                <a:sym typeface="Gill Sans"/>
              </a:defRPr>
            </a:lvl2pPr>
            <a:lvl3pPr lvl="2"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Gill Sans"/>
                <a:ea typeface="Gill Sans"/>
                <a:cs typeface="Gill Sans"/>
                <a:sym typeface="Gill Sans"/>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Gill Sans"/>
                <a:ea typeface="Gill Sans"/>
                <a:cs typeface="Gill Sans"/>
                <a:sym typeface="Gill Sans"/>
              </a:defRPr>
            </a:lvl4pPr>
            <a:lvl5pPr lvl="4" marR="0" rtl="0" algn="l">
              <a:lnSpc>
                <a:spcPct val="90000"/>
              </a:lnSpc>
              <a:spcBef>
                <a:spcPts val="500"/>
              </a:spcBef>
              <a:spcAft>
                <a:spcPts val="0"/>
              </a:spcAft>
              <a:buClr>
                <a:srgbClr val="3F3F3F"/>
              </a:buClr>
              <a:buSzPts val="1200"/>
              <a:buFont typeface="Arial"/>
              <a:buChar char="•"/>
              <a:defRPr b="0" i="0" sz="1200" u="none" cap="none" strike="noStrike">
                <a:solidFill>
                  <a:srgbClr val="3F3F3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43" name="Google Shape;43;p47"/>
          <p:cNvSpPr txBox="1"/>
          <p:nvPr>
            <p:ph idx="3" type="body"/>
          </p:nvPr>
        </p:nvSpPr>
        <p:spPr>
          <a:xfrm>
            <a:off x="6464300" y="1152000"/>
            <a:ext cx="5307700" cy="4680000"/>
          </a:xfrm>
          <a:prstGeom prst="rect">
            <a:avLst/>
          </a:prstGeom>
          <a:noFill/>
          <a:ln>
            <a:noFill/>
          </a:ln>
        </p:spPr>
        <p:txBody>
          <a:bodyPr anchorCtr="0" anchor="b" bIns="0" lIns="0" spcFirstLastPara="1" rIns="0" wrap="square" tIns="0">
            <a:noAutofit/>
          </a:bodyPr>
          <a:lstStyle>
            <a:lvl1pPr indent="-361950" lvl="0" marL="457200" algn="l">
              <a:lnSpc>
                <a:spcPct val="90000"/>
              </a:lnSpc>
              <a:spcBef>
                <a:spcPts val="1000"/>
              </a:spcBef>
              <a:spcAft>
                <a:spcPts val="0"/>
              </a:spcAft>
              <a:buClr>
                <a:srgbClr val="3F3F3F"/>
              </a:buClr>
              <a:buSzPts val="2100"/>
              <a:buChar char="•"/>
              <a:defRPr>
                <a:solidFill>
                  <a:srgbClr val="3F3F3F"/>
                </a:solidFill>
              </a:defRPr>
            </a:lvl1pPr>
            <a:lvl2pPr indent="-342900" lvl="1" marL="914400" algn="l">
              <a:lnSpc>
                <a:spcPct val="90000"/>
              </a:lnSpc>
              <a:spcBef>
                <a:spcPts val="500"/>
              </a:spcBef>
              <a:spcAft>
                <a:spcPts val="0"/>
              </a:spcAft>
              <a:buClr>
                <a:srgbClr val="3F3F3F"/>
              </a:buClr>
              <a:buSzPts val="1800"/>
              <a:buChar char="•"/>
              <a:defRPr>
                <a:solidFill>
                  <a:srgbClr val="3F3F3F"/>
                </a:solidFill>
              </a:defRPr>
            </a:lvl2pPr>
            <a:lvl3pPr indent="-330200" lvl="2" marL="1371600" algn="l">
              <a:lnSpc>
                <a:spcPct val="90000"/>
              </a:lnSpc>
              <a:spcBef>
                <a:spcPts val="500"/>
              </a:spcBef>
              <a:spcAft>
                <a:spcPts val="0"/>
              </a:spcAft>
              <a:buClr>
                <a:srgbClr val="3F3F3F"/>
              </a:buClr>
              <a:buSzPts val="1600"/>
              <a:buChar char="•"/>
              <a:defRPr>
                <a:solidFill>
                  <a:srgbClr val="3F3F3F"/>
                </a:solidFill>
              </a:defRPr>
            </a:lvl3pPr>
            <a:lvl4pPr indent="-317500" lvl="3" marL="1828800" algn="l">
              <a:lnSpc>
                <a:spcPct val="90000"/>
              </a:lnSpc>
              <a:spcBef>
                <a:spcPts val="500"/>
              </a:spcBef>
              <a:spcAft>
                <a:spcPts val="0"/>
              </a:spcAft>
              <a:buClr>
                <a:srgbClr val="3F3F3F"/>
              </a:buClr>
              <a:buSzPts val="1400"/>
              <a:buChar char="•"/>
              <a:defRPr>
                <a:solidFill>
                  <a:srgbClr val="3F3F3F"/>
                </a:solidFill>
              </a:defRPr>
            </a:lvl4pPr>
            <a:lvl5pPr indent="-304800" lvl="4" marL="2286000" algn="l">
              <a:lnSpc>
                <a:spcPct val="90000"/>
              </a:lnSpc>
              <a:spcBef>
                <a:spcPts val="500"/>
              </a:spcBef>
              <a:spcAft>
                <a:spcPts val="0"/>
              </a:spcAft>
              <a:buClr>
                <a:srgbClr val="3F3F3F"/>
              </a:buClr>
              <a:buSzPts val="1200"/>
              <a:buChar char="•"/>
              <a:defRPr>
                <a:solidFill>
                  <a:srgbClr val="3F3F3F"/>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7"/>
          <p:cNvSpPr/>
          <p:nvPr/>
        </p:nvSpPr>
        <p:spPr>
          <a:xfrm>
            <a:off x="9492792" y="6155190"/>
            <a:ext cx="1808278" cy="4320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ubtitle Only">
  <p:cSld name="1_Title Subtitle Only">
    <p:spTree>
      <p:nvGrpSpPr>
        <p:cNvPr id="161" name="Shape 161"/>
        <p:cNvGrpSpPr/>
        <p:nvPr/>
      </p:nvGrpSpPr>
      <p:grpSpPr>
        <a:xfrm>
          <a:off x="0" y="0"/>
          <a:ext cx="0" cy="0"/>
          <a:chOff x="0" y="0"/>
          <a:chExt cx="0" cy="0"/>
        </a:xfrm>
      </p:grpSpPr>
      <p:sp>
        <p:nvSpPr>
          <p:cNvPr id="162" name="Google Shape;162;g94fa88eb93_0_2626"/>
          <p:cNvSpPr txBox="1"/>
          <p:nvPr>
            <p:ph type="title"/>
          </p:nvPr>
        </p:nvSpPr>
        <p:spPr>
          <a:xfrm>
            <a:off x="0" y="0"/>
            <a:ext cx="1500000" cy="1500000"/>
          </a:xfrm>
          <a:prstGeom prst="rect">
            <a:avLst/>
          </a:prstGeom>
          <a:noFill/>
          <a:ln>
            <a:noFill/>
          </a:ln>
        </p:spPr>
        <p:txBody>
          <a:bodyPr anchorCtr="0" anchor="t" bIns="22825" lIns="45700" spcFirstLastPara="1" rIns="45700" wrap="square" tIns="22825">
            <a:no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163" name="Google Shape;163;g94fa88eb93_0_2626"/>
          <p:cNvSpPr txBox="1"/>
          <p:nvPr>
            <p:ph idx="1" type="body"/>
          </p:nvPr>
        </p:nvSpPr>
        <p:spPr>
          <a:xfrm>
            <a:off x="914400" y="933450"/>
            <a:ext cx="10363200" cy="406500"/>
          </a:xfrm>
          <a:prstGeom prst="rect">
            <a:avLst/>
          </a:prstGeom>
          <a:noFill/>
          <a:ln>
            <a:noFill/>
          </a:ln>
        </p:spPr>
        <p:txBody>
          <a:bodyPr anchorCtr="0" anchor="t" bIns="22825" lIns="45700" spcFirstLastPara="1" rIns="45700" wrap="square" tIns="22825">
            <a:noAutofit/>
          </a:bodyPr>
          <a:lstStyle>
            <a:lvl1pPr indent="-228600" lvl="0" marL="457200" marR="0" rtl="0" algn="ctr">
              <a:lnSpc>
                <a:spcPct val="86000"/>
              </a:lnSpc>
              <a:spcBef>
                <a:spcPts val="0"/>
              </a:spcBef>
              <a:spcAft>
                <a:spcPts val="0"/>
              </a:spcAft>
              <a:buClr>
                <a:schemeClr val="dk1"/>
              </a:buClr>
              <a:buSzPts val="1300"/>
              <a:buFont typeface="Arial"/>
              <a:buNone/>
              <a:defRPr b="0" i="0" sz="13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6550" lvl="3" marL="1828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1">
  <p:cSld name="Text Layout 1">
    <p:spTree>
      <p:nvGrpSpPr>
        <p:cNvPr id="164" name="Shape 164"/>
        <p:cNvGrpSpPr/>
        <p:nvPr/>
      </p:nvGrpSpPr>
      <p:grpSpPr>
        <a:xfrm>
          <a:off x="0" y="0"/>
          <a:ext cx="0" cy="0"/>
          <a:chOff x="0" y="0"/>
          <a:chExt cx="0" cy="0"/>
        </a:xfrm>
      </p:grpSpPr>
      <p:sp>
        <p:nvSpPr>
          <p:cNvPr id="165" name="Google Shape;165;g94fa88eb93_0_2629"/>
          <p:cNvSpPr txBox="1"/>
          <p:nvPr>
            <p:ph idx="1" type="body"/>
          </p:nvPr>
        </p:nvSpPr>
        <p:spPr>
          <a:xfrm>
            <a:off x="648001" y="1439069"/>
            <a:ext cx="5040000" cy="360300"/>
          </a:xfrm>
          <a:prstGeom prst="rect">
            <a:avLst/>
          </a:prstGeom>
          <a:noFill/>
          <a:ln>
            <a:noFill/>
          </a:ln>
        </p:spPr>
        <p:txBody>
          <a:bodyPr anchorCtr="0" anchor="t" bIns="22825" lIns="45700" spcFirstLastPara="1" rIns="45700" wrap="square" tIns="22825">
            <a:noAutofit/>
          </a:bodyPr>
          <a:lstStyle>
            <a:lvl1pPr indent="-228600" lvl="0" marL="457200" marR="0" rtl="0" algn="l">
              <a:lnSpc>
                <a:spcPct val="90000"/>
              </a:lnSpc>
              <a:spcBef>
                <a:spcPts val="900"/>
              </a:spcBef>
              <a:spcAft>
                <a:spcPts val="0"/>
              </a:spcAft>
              <a:buClr>
                <a:schemeClr val="dk1"/>
              </a:buClr>
              <a:buSzPts val="2300"/>
              <a:buFont typeface="Arial"/>
              <a:buNone/>
              <a:defRPr b="1" i="0" sz="23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6550" lvl="3" marL="1828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66" name="Google Shape;166;g94fa88eb93_0_2629"/>
          <p:cNvSpPr txBox="1"/>
          <p:nvPr>
            <p:ph idx="2" type="body"/>
          </p:nvPr>
        </p:nvSpPr>
        <p:spPr>
          <a:xfrm>
            <a:off x="648000" y="2232000"/>
            <a:ext cx="5040000" cy="3888000"/>
          </a:xfrm>
          <a:prstGeom prst="rect">
            <a:avLst/>
          </a:prstGeom>
          <a:noFill/>
          <a:ln>
            <a:noFill/>
          </a:ln>
        </p:spPr>
        <p:txBody>
          <a:bodyPr anchorCtr="0" anchor="t" bIns="22825" lIns="45700" spcFirstLastPara="1" rIns="45700" wrap="square" tIns="22825">
            <a:noAutofit/>
          </a:bodyPr>
          <a:lstStyle>
            <a:lvl1pPr indent="-406400" lvl="0" marL="457200" marR="0" rtl="0" algn="l">
              <a:lnSpc>
                <a:spcPct val="90000"/>
              </a:lnSpc>
              <a:spcBef>
                <a:spcPts val="9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6550" lvl="3" marL="1828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67" name="Google Shape;167;g94fa88eb93_0_2629"/>
          <p:cNvSpPr/>
          <p:nvPr>
            <p:ph idx="3" type="pic"/>
          </p:nvPr>
        </p:nvSpPr>
        <p:spPr>
          <a:xfrm>
            <a:off x="6062123" y="1618154"/>
            <a:ext cx="4654500" cy="4322700"/>
          </a:xfrm>
          <a:prstGeom prst="rect">
            <a:avLst/>
          </a:prstGeom>
          <a:solidFill>
            <a:srgbClr val="F2F2F2"/>
          </a:solidFill>
          <a:ln cap="sq" cmpd="sng" w="127000">
            <a:solidFill>
              <a:schemeClr val="lt1"/>
            </a:solidFill>
            <a:prstDash val="solid"/>
            <a:miter lim="800000"/>
            <a:headEnd len="sm" w="sm" type="none"/>
            <a:tailEnd len="sm" w="sm" type="none"/>
          </a:ln>
          <a:effectLst>
            <a:outerShdw blurRad="279400" rotWithShape="0" algn="tl">
              <a:srgbClr val="000000">
                <a:alpha val="11760"/>
              </a:srgbClr>
            </a:outerShdw>
          </a:effectLst>
        </p:spPr>
        <p:txBody>
          <a:bodyPr anchorCtr="0" anchor="ctr" bIns="22825" lIns="45700" spcFirstLastPara="1" rIns="45700" wrap="square" tIns="22825">
            <a:noAutofit/>
          </a:bodyPr>
          <a:lstStyle>
            <a:lvl1pPr lvl="0" marR="0" rtl="0" algn="ctr">
              <a:lnSpc>
                <a:spcPct val="90000"/>
              </a:lnSpc>
              <a:spcBef>
                <a:spcPts val="900"/>
              </a:spcBef>
              <a:spcAft>
                <a:spcPts val="0"/>
              </a:spcAft>
              <a:buClr>
                <a:schemeClr val="dk1"/>
              </a:buClr>
              <a:buSzPts val="1600"/>
              <a:buFont typeface="Arial"/>
              <a:buNone/>
              <a:defRPr b="0" i="1" sz="1600" u="none" cap="none" strike="noStrike">
                <a:solidFill>
                  <a:schemeClr val="dk1"/>
                </a:solidFill>
                <a:latin typeface="Times New Roman"/>
                <a:ea typeface="Times New Roman"/>
                <a:cs typeface="Times New Roman"/>
                <a:sym typeface="Times New Roman"/>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68" name="Google Shape;168;g94fa88eb93_0_2629"/>
          <p:cNvSpPr txBox="1"/>
          <p:nvPr>
            <p:ph type="title"/>
          </p:nvPr>
        </p:nvSpPr>
        <p:spPr>
          <a:xfrm>
            <a:off x="0" y="0"/>
            <a:ext cx="1500000" cy="1500000"/>
          </a:xfrm>
          <a:prstGeom prst="rect">
            <a:avLst/>
          </a:prstGeom>
          <a:noFill/>
          <a:ln>
            <a:noFill/>
          </a:ln>
        </p:spPr>
        <p:txBody>
          <a:bodyPr anchorCtr="0" anchor="t" bIns="22825" lIns="45700" spcFirstLastPara="1" rIns="45700" wrap="square" tIns="22825">
            <a:no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169" name="Google Shape;169;g94fa88eb93_0_2629"/>
          <p:cNvSpPr txBox="1"/>
          <p:nvPr>
            <p:ph idx="11" type="ftr"/>
          </p:nvPr>
        </p:nvSpPr>
        <p:spPr>
          <a:xfrm>
            <a:off x="0" y="0"/>
            <a:ext cx="1500000" cy="1500000"/>
          </a:xfrm>
          <a:prstGeom prst="rect">
            <a:avLst/>
          </a:prstGeom>
          <a:noFill/>
          <a:ln>
            <a:noFill/>
          </a:ln>
        </p:spPr>
        <p:txBody>
          <a:bodyPr anchorCtr="0" anchor="t" bIns="22825" lIns="45700" spcFirstLastPara="1" rIns="45700" wrap="square" tIns="22825">
            <a:noAutofit/>
          </a:bodyPr>
          <a:lstStyle>
            <a:lvl1pPr lvl="0" marR="0" rtl="0" algn="l">
              <a:spcBef>
                <a:spcPts val="0"/>
              </a:spcBef>
              <a:spcAft>
                <a:spcPts val="0"/>
              </a:spcAft>
              <a:buSzPts val="700"/>
              <a:buNone/>
              <a:defRPr sz="900">
                <a:solidFill>
                  <a:schemeClr val="dk1"/>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170" name="Google Shape;170;g94fa88eb93_0_2629"/>
          <p:cNvSpPr txBox="1"/>
          <p:nvPr>
            <p:ph idx="12" type="sldNum"/>
          </p:nvPr>
        </p:nvSpPr>
        <p:spPr>
          <a:xfrm>
            <a:off x="0" y="0"/>
            <a:ext cx="1500000" cy="1500000"/>
          </a:xfrm>
          <a:prstGeom prst="rect">
            <a:avLst/>
          </a:prstGeom>
          <a:noFill/>
          <a:ln>
            <a:noFill/>
          </a:ln>
        </p:spPr>
        <p:txBody>
          <a:bodyPr anchorCtr="0" anchor="t" bIns="22825" lIns="45700" spcFirstLastPara="1" rIns="45700" wrap="square" tIns="22825">
            <a:noAutofit/>
          </a:bodyPr>
          <a:lstStyle>
            <a:lvl1pPr indent="0" lvl="0" marL="0" marR="0" rtl="0" algn="l">
              <a:spcBef>
                <a:spcPts val="0"/>
              </a:spcBef>
              <a:buNone/>
              <a:defRPr sz="900">
                <a:solidFill>
                  <a:schemeClr val="dk1"/>
                </a:solidFill>
                <a:latin typeface="Calibri"/>
                <a:ea typeface="Calibri"/>
                <a:cs typeface="Calibri"/>
                <a:sym typeface="Calibri"/>
              </a:defRPr>
            </a:lvl1pPr>
            <a:lvl2pPr indent="0" lvl="1" marL="0" marR="0" rtl="0" algn="l">
              <a:spcBef>
                <a:spcPts val="0"/>
              </a:spcBef>
              <a:buNone/>
              <a:defRPr sz="900">
                <a:solidFill>
                  <a:schemeClr val="dk1"/>
                </a:solidFill>
                <a:latin typeface="Calibri"/>
                <a:ea typeface="Calibri"/>
                <a:cs typeface="Calibri"/>
                <a:sym typeface="Calibri"/>
              </a:defRPr>
            </a:lvl2pPr>
            <a:lvl3pPr indent="0" lvl="2" marL="0" marR="0" rtl="0" algn="l">
              <a:spcBef>
                <a:spcPts val="0"/>
              </a:spcBef>
              <a:buNone/>
              <a:defRPr sz="900">
                <a:solidFill>
                  <a:schemeClr val="dk1"/>
                </a:solidFill>
                <a:latin typeface="Calibri"/>
                <a:ea typeface="Calibri"/>
                <a:cs typeface="Calibri"/>
                <a:sym typeface="Calibri"/>
              </a:defRPr>
            </a:lvl3pPr>
            <a:lvl4pPr indent="0" lvl="3" marL="0" marR="0" rtl="0" algn="l">
              <a:spcBef>
                <a:spcPts val="0"/>
              </a:spcBef>
              <a:buNone/>
              <a:defRPr sz="900">
                <a:solidFill>
                  <a:schemeClr val="dk1"/>
                </a:solidFill>
                <a:latin typeface="Calibri"/>
                <a:ea typeface="Calibri"/>
                <a:cs typeface="Calibri"/>
                <a:sym typeface="Calibri"/>
              </a:defRPr>
            </a:lvl4pPr>
            <a:lvl5pPr indent="0" lvl="4" marL="0" marR="0" rtl="0" algn="l">
              <a:spcBef>
                <a:spcPts val="0"/>
              </a:spcBef>
              <a:buNone/>
              <a:defRPr sz="900">
                <a:solidFill>
                  <a:schemeClr val="dk1"/>
                </a:solidFill>
                <a:latin typeface="Calibri"/>
                <a:ea typeface="Calibri"/>
                <a:cs typeface="Calibri"/>
                <a:sym typeface="Calibri"/>
              </a:defRPr>
            </a:lvl5pPr>
            <a:lvl6pPr indent="0" lvl="5" marL="0" marR="0" rtl="0" algn="l">
              <a:spcBef>
                <a:spcPts val="0"/>
              </a:spcBef>
              <a:buNone/>
              <a:defRPr sz="900">
                <a:solidFill>
                  <a:schemeClr val="dk1"/>
                </a:solidFill>
                <a:latin typeface="Calibri"/>
                <a:ea typeface="Calibri"/>
                <a:cs typeface="Calibri"/>
                <a:sym typeface="Calibri"/>
              </a:defRPr>
            </a:lvl6pPr>
            <a:lvl7pPr indent="0" lvl="6" marL="0" marR="0" rtl="0" algn="l">
              <a:spcBef>
                <a:spcPts val="0"/>
              </a:spcBef>
              <a:buNone/>
              <a:defRPr sz="900">
                <a:solidFill>
                  <a:schemeClr val="dk1"/>
                </a:solidFill>
                <a:latin typeface="Calibri"/>
                <a:ea typeface="Calibri"/>
                <a:cs typeface="Calibri"/>
                <a:sym typeface="Calibri"/>
              </a:defRPr>
            </a:lvl7pPr>
            <a:lvl8pPr indent="0" lvl="7" marL="0" marR="0" rtl="0" algn="l">
              <a:spcBef>
                <a:spcPts val="0"/>
              </a:spcBef>
              <a:buNone/>
              <a:defRPr sz="900">
                <a:solidFill>
                  <a:schemeClr val="dk1"/>
                </a:solidFill>
                <a:latin typeface="Calibri"/>
                <a:ea typeface="Calibri"/>
                <a:cs typeface="Calibri"/>
                <a:sym typeface="Calibri"/>
              </a:defRPr>
            </a:lvl8pPr>
            <a:lvl9pPr indent="0" lvl="8" marL="0" marR="0" rtl="0" algn="l">
              <a:spcBef>
                <a:spcPts val="0"/>
              </a:spcBef>
              <a:buNone/>
              <a:defRPr sz="9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1" name="Shape 171"/>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2" name="Shape 172"/>
        <p:cNvGrpSpPr/>
        <p:nvPr/>
      </p:nvGrpSpPr>
      <p:grpSpPr>
        <a:xfrm>
          <a:off x="0" y="0"/>
          <a:ext cx="0" cy="0"/>
          <a:chOff x="0" y="0"/>
          <a:chExt cx="0" cy="0"/>
        </a:xfrm>
      </p:grpSpPr>
      <p:sp>
        <p:nvSpPr>
          <p:cNvPr id="173" name="Google Shape;173;g94fa88eb93_0_2637"/>
          <p:cNvSpPr txBox="1"/>
          <p:nvPr>
            <p:ph type="title"/>
          </p:nvPr>
        </p:nvSpPr>
        <p:spPr>
          <a:xfrm>
            <a:off x="0" y="0"/>
            <a:ext cx="1500000" cy="1500000"/>
          </a:xfrm>
          <a:prstGeom prst="rect">
            <a:avLst/>
          </a:prstGeom>
          <a:noFill/>
          <a:ln>
            <a:noFill/>
          </a:ln>
        </p:spPr>
        <p:txBody>
          <a:bodyPr anchorCtr="0" anchor="t" bIns="22825" lIns="45700" spcFirstLastPara="1" rIns="45700" wrap="square" tIns="22825">
            <a:no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spTree>
      <p:nvGrpSpPr>
        <p:cNvPr id="174" name="Shape 174"/>
        <p:cNvGrpSpPr/>
        <p:nvPr/>
      </p:nvGrpSpPr>
      <p:grpSpPr>
        <a:xfrm>
          <a:off x="0" y="0"/>
          <a:ext cx="0" cy="0"/>
          <a:chOff x="0" y="0"/>
          <a:chExt cx="0" cy="0"/>
        </a:xfrm>
      </p:grpSpPr>
      <p:sp>
        <p:nvSpPr>
          <p:cNvPr id="175" name="Google Shape;175;g94fa88eb93_0_2639"/>
          <p:cNvSpPr txBox="1"/>
          <p:nvPr>
            <p:ph idx="1" type="body"/>
          </p:nvPr>
        </p:nvSpPr>
        <p:spPr>
          <a:xfrm>
            <a:off x="6624192" y="4821054"/>
            <a:ext cx="2948400" cy="252000"/>
          </a:xfrm>
          <a:prstGeom prst="rect">
            <a:avLst/>
          </a:prstGeom>
          <a:noFill/>
          <a:ln>
            <a:noFill/>
          </a:ln>
        </p:spPr>
        <p:txBody>
          <a:bodyPr anchorCtr="0" anchor="ctr" bIns="22825" lIns="45700" spcFirstLastPara="1" rIns="45700" wrap="square" tIns="22825">
            <a:noAutofit/>
          </a:bodyPr>
          <a:lstStyle>
            <a:lvl1pPr indent="-228600" lvl="0" marL="457200" marR="0" rtl="0" algn="l">
              <a:lnSpc>
                <a:spcPct val="90000"/>
              </a:lnSpc>
              <a:spcBef>
                <a:spcPts val="9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6550" lvl="3" marL="1828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76" name="Google Shape;176;g94fa88eb93_0_2639"/>
          <p:cNvSpPr txBox="1"/>
          <p:nvPr>
            <p:ph idx="2" type="body"/>
          </p:nvPr>
        </p:nvSpPr>
        <p:spPr>
          <a:xfrm>
            <a:off x="6922298" y="5226514"/>
            <a:ext cx="2650500" cy="252000"/>
          </a:xfrm>
          <a:prstGeom prst="rect">
            <a:avLst/>
          </a:prstGeom>
          <a:noFill/>
          <a:ln>
            <a:noFill/>
          </a:ln>
        </p:spPr>
        <p:txBody>
          <a:bodyPr anchorCtr="0" anchor="ctr" bIns="22825" lIns="45700" spcFirstLastPara="1" rIns="45700" wrap="square" tIns="22825">
            <a:noAutofit/>
          </a:bodyPr>
          <a:lstStyle>
            <a:lvl1pPr indent="-228600" lvl="0" marL="457200" marR="0" rtl="0" algn="l">
              <a:lnSpc>
                <a:spcPct val="90000"/>
              </a:lnSpc>
              <a:spcBef>
                <a:spcPts val="900"/>
              </a:spcBef>
              <a:spcAft>
                <a:spcPts val="0"/>
              </a:spcAft>
              <a:buClr>
                <a:schemeClr val="dk1"/>
              </a:buClr>
              <a:buSzPts val="1600"/>
              <a:buFont typeface="Arial"/>
              <a:buNone/>
              <a:defRPr b="0" i="0" sz="16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36550" lvl="3" marL="1828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indent="-336550" lvl="4" marL="22860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indent="-336550" lvl="5" marL="27432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indent="-336550" lvl="6" marL="32004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indent="-336550" lvl="7" marL="36576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indent="-336550" lvl="8" marL="4114800"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77" name="Google Shape;177;g94fa88eb93_0_2639"/>
          <p:cNvSpPr/>
          <p:nvPr/>
        </p:nvSpPr>
        <p:spPr>
          <a:xfrm rot="5400000">
            <a:off x="6006001" y="672000"/>
            <a:ext cx="180000" cy="12192000"/>
          </a:xfrm>
          <a:prstGeom prst="rect">
            <a:avLst/>
          </a:prstGeom>
          <a:solidFill>
            <a:schemeClr val="lt1"/>
          </a:solidFill>
          <a:ln>
            <a:noFill/>
          </a:ln>
        </p:spPr>
        <p:txBody>
          <a:bodyPr anchorCtr="0" anchor="ctr" bIns="22825" lIns="45700" spcFirstLastPara="1" rIns="45700" wrap="square" tIns="22825">
            <a:noAutofit/>
          </a:bodyPr>
          <a:lstStyle/>
          <a:p>
            <a:pPr indent="0" lvl="0" marL="0" marR="0" rtl="0" algn="ctr">
              <a:spcBef>
                <a:spcPts val="0"/>
              </a:spcBef>
              <a:spcAft>
                <a:spcPts val="0"/>
              </a:spcAft>
              <a:buNone/>
            </a:pPr>
            <a:r>
              <a:t/>
            </a:r>
            <a:endParaRPr sz="1700">
              <a:solidFill>
                <a:schemeClr val="lt1"/>
              </a:solidFill>
              <a:latin typeface="Calibri"/>
              <a:ea typeface="Calibri"/>
              <a:cs typeface="Calibri"/>
              <a:sym typeface="Calibri"/>
            </a:endParaRPr>
          </a:p>
        </p:txBody>
      </p:sp>
      <p:sp>
        <p:nvSpPr>
          <p:cNvPr id="178" name="Google Shape;178;g94fa88eb93_0_2639"/>
          <p:cNvSpPr/>
          <p:nvPr/>
        </p:nvSpPr>
        <p:spPr>
          <a:xfrm rot="5400000">
            <a:off x="6006002" y="-6005999"/>
            <a:ext cx="180000" cy="12192000"/>
          </a:xfrm>
          <a:prstGeom prst="rect">
            <a:avLst/>
          </a:prstGeom>
          <a:solidFill>
            <a:schemeClr val="lt1"/>
          </a:solidFill>
          <a:ln>
            <a:noFill/>
          </a:ln>
        </p:spPr>
        <p:txBody>
          <a:bodyPr anchorCtr="0" anchor="ctr" bIns="22825" lIns="45700" spcFirstLastPara="1" rIns="45700" wrap="square" tIns="22825">
            <a:noAutofit/>
          </a:bodyPr>
          <a:lstStyle/>
          <a:p>
            <a:pPr indent="0" lvl="0" marL="0" marR="0" rtl="0" algn="ctr">
              <a:spcBef>
                <a:spcPts val="0"/>
              </a:spcBef>
              <a:spcAft>
                <a:spcPts val="0"/>
              </a:spcAft>
              <a:buNone/>
            </a:pPr>
            <a:r>
              <a:t/>
            </a:r>
            <a:endParaRPr sz="1700">
              <a:solidFill>
                <a:schemeClr val="lt1"/>
              </a:solidFill>
              <a:latin typeface="Calibri"/>
              <a:ea typeface="Calibri"/>
              <a:cs typeface="Calibri"/>
              <a:sym typeface="Calibri"/>
            </a:endParaRPr>
          </a:p>
        </p:txBody>
      </p:sp>
      <p:sp>
        <p:nvSpPr>
          <p:cNvPr id="179" name="Google Shape;179;g94fa88eb93_0_2639"/>
          <p:cNvSpPr/>
          <p:nvPr/>
        </p:nvSpPr>
        <p:spPr>
          <a:xfrm>
            <a:off x="0" y="0"/>
            <a:ext cx="180000" cy="6858000"/>
          </a:xfrm>
          <a:prstGeom prst="rect">
            <a:avLst/>
          </a:prstGeom>
          <a:solidFill>
            <a:schemeClr val="lt1"/>
          </a:solidFill>
          <a:ln>
            <a:noFill/>
          </a:ln>
        </p:spPr>
        <p:txBody>
          <a:bodyPr anchorCtr="0" anchor="ctr" bIns="22825" lIns="45700" spcFirstLastPara="1" rIns="45700" wrap="square" tIns="22825">
            <a:noAutofit/>
          </a:bodyPr>
          <a:lstStyle/>
          <a:p>
            <a:pPr indent="0" lvl="0" marL="0" marR="0" rtl="0" algn="ctr">
              <a:spcBef>
                <a:spcPts val="0"/>
              </a:spcBef>
              <a:spcAft>
                <a:spcPts val="0"/>
              </a:spcAft>
              <a:buNone/>
            </a:pPr>
            <a:r>
              <a:t/>
            </a:r>
            <a:endParaRPr sz="1700">
              <a:solidFill>
                <a:schemeClr val="lt1"/>
              </a:solidFill>
              <a:latin typeface="Calibri"/>
              <a:ea typeface="Calibri"/>
              <a:cs typeface="Calibri"/>
              <a:sym typeface="Calibri"/>
            </a:endParaRPr>
          </a:p>
        </p:txBody>
      </p:sp>
      <p:sp>
        <p:nvSpPr>
          <p:cNvPr id="180" name="Google Shape;180;g94fa88eb93_0_2639"/>
          <p:cNvSpPr/>
          <p:nvPr/>
        </p:nvSpPr>
        <p:spPr>
          <a:xfrm>
            <a:off x="12012000" y="0"/>
            <a:ext cx="180000" cy="6858000"/>
          </a:xfrm>
          <a:prstGeom prst="rect">
            <a:avLst/>
          </a:prstGeom>
          <a:solidFill>
            <a:schemeClr val="lt1"/>
          </a:solidFill>
          <a:ln>
            <a:noFill/>
          </a:ln>
        </p:spPr>
        <p:txBody>
          <a:bodyPr anchorCtr="0" anchor="ctr" bIns="22825" lIns="45700" spcFirstLastPara="1" rIns="45700" wrap="square" tIns="22825">
            <a:noAutofit/>
          </a:bodyPr>
          <a:lstStyle/>
          <a:p>
            <a:pPr indent="0" lvl="0" marL="0" marR="0" rtl="0" algn="ctr">
              <a:spcBef>
                <a:spcPts val="0"/>
              </a:spcBef>
              <a:spcAft>
                <a:spcPts val="0"/>
              </a:spcAft>
              <a:buNone/>
            </a:pPr>
            <a:r>
              <a:t/>
            </a:r>
            <a:endParaRPr sz="1700">
              <a:solidFill>
                <a:schemeClr val="lt1"/>
              </a:solidFill>
              <a:latin typeface="Calibri"/>
              <a:ea typeface="Calibri"/>
              <a:cs typeface="Calibri"/>
              <a:sym typeface="Calibri"/>
            </a:endParaRPr>
          </a:p>
        </p:txBody>
      </p:sp>
      <p:sp>
        <p:nvSpPr>
          <p:cNvPr id="181" name="Google Shape;181;g94fa88eb93_0_2639"/>
          <p:cNvSpPr/>
          <p:nvPr/>
        </p:nvSpPr>
        <p:spPr>
          <a:xfrm>
            <a:off x="11832000" y="-1"/>
            <a:ext cx="360000" cy="6858000"/>
          </a:xfrm>
          <a:prstGeom prst="rect">
            <a:avLst/>
          </a:prstGeom>
          <a:gradFill>
            <a:gsLst>
              <a:gs pos="0">
                <a:srgbClr val="4C5B86"/>
              </a:gs>
              <a:gs pos="100000">
                <a:schemeClr val="dk1"/>
              </a:gs>
            </a:gsLst>
            <a:lin ang="5400012" scaled="0"/>
          </a:gradFill>
          <a:ln>
            <a:noFill/>
          </a:ln>
          <a:effectLst>
            <a:outerShdw blurRad="228600" rotWithShape="0" algn="tr" dir="8100000" dist="38100">
              <a:srgbClr val="000000">
                <a:alpha val="14900"/>
              </a:srgbClr>
            </a:outerShdw>
          </a:effectLst>
        </p:spPr>
        <p:txBody>
          <a:bodyPr anchorCtr="0" anchor="ctr" bIns="22825" lIns="45700" spcFirstLastPara="1" rIns="45700" wrap="square" tIns="22825">
            <a:noAutofit/>
          </a:bodyPr>
          <a:lstStyle/>
          <a:p>
            <a:pPr indent="0" lvl="0" marL="0" marR="0" rtl="0" algn="ctr">
              <a:spcBef>
                <a:spcPts val="0"/>
              </a:spcBef>
              <a:spcAft>
                <a:spcPts val="0"/>
              </a:spcAft>
              <a:buNone/>
            </a:pPr>
            <a:r>
              <a:t/>
            </a:r>
            <a:endParaRPr sz="1700">
              <a:solidFill>
                <a:schemeClr val="lt1"/>
              </a:solidFill>
              <a:latin typeface="Calibri"/>
              <a:ea typeface="Calibri"/>
              <a:cs typeface="Calibri"/>
              <a:sym typeface="Calibri"/>
            </a:endParaRPr>
          </a:p>
        </p:txBody>
      </p:sp>
      <p:sp>
        <p:nvSpPr>
          <p:cNvPr id="182" name="Google Shape;182;g94fa88eb93_0_2639"/>
          <p:cNvSpPr/>
          <p:nvPr/>
        </p:nvSpPr>
        <p:spPr>
          <a:xfrm>
            <a:off x="180001" y="0"/>
            <a:ext cx="5916000" cy="6858000"/>
          </a:xfrm>
          <a:prstGeom prst="rect">
            <a:avLst/>
          </a:prstGeom>
          <a:gradFill>
            <a:gsLst>
              <a:gs pos="0">
                <a:srgbClr val="4C5B86"/>
              </a:gs>
              <a:gs pos="100000">
                <a:schemeClr val="dk1"/>
              </a:gs>
            </a:gsLst>
            <a:lin ang="5400012" scaled="0"/>
          </a:gradFill>
          <a:ln>
            <a:noFill/>
          </a:ln>
          <a:effectLst>
            <a:outerShdw blurRad="228600" rotWithShape="0" algn="tr" dir="8100000"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00">
              <a:solidFill>
                <a:schemeClr val="lt1"/>
              </a:solidFill>
              <a:latin typeface="Calibri"/>
              <a:ea typeface="Calibri"/>
              <a:cs typeface="Calibri"/>
              <a:sym typeface="Calibri"/>
            </a:endParaRPr>
          </a:p>
        </p:txBody>
      </p:sp>
      <p:sp>
        <p:nvSpPr>
          <p:cNvPr id="183" name="Google Shape;183;g94fa88eb93_0_2639"/>
          <p:cNvSpPr/>
          <p:nvPr/>
        </p:nvSpPr>
        <p:spPr>
          <a:xfrm flipH="1">
            <a:off x="183456" y="5923593"/>
            <a:ext cx="2325743" cy="933021"/>
          </a:xfrm>
          <a:custGeom>
            <a:rect b="b" l="l" r="r" t="t"/>
            <a:pathLst>
              <a:path extrusionOk="0" h="2609850" w="6505575">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a:gsLst>
              <a:gs pos="0">
                <a:srgbClr val="FD0353"/>
              </a:gs>
              <a:gs pos="100000">
                <a:srgbClr val="4E3BAD"/>
              </a:gs>
            </a:gsLst>
            <a:lin ang="18900044"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00">
              <a:solidFill>
                <a:schemeClr val="lt1"/>
              </a:solidFill>
              <a:latin typeface="Calibri"/>
              <a:ea typeface="Calibri"/>
              <a:cs typeface="Calibri"/>
              <a:sym typeface="Calibri"/>
            </a:endParaRPr>
          </a:p>
        </p:txBody>
      </p:sp>
      <p:sp>
        <p:nvSpPr>
          <p:cNvPr id="184" name="Google Shape;184;g94fa88eb93_0_2639"/>
          <p:cNvSpPr/>
          <p:nvPr/>
        </p:nvSpPr>
        <p:spPr>
          <a:xfrm flipH="1">
            <a:off x="177264" y="6492874"/>
            <a:ext cx="1578864" cy="365760"/>
          </a:xfrm>
          <a:custGeom>
            <a:rect b="b" l="l" r="r" t="t"/>
            <a:pathLst>
              <a:path extrusionOk="0" h="571500" w="2466975">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a:gsLst>
              <a:gs pos="0">
                <a:srgbClr val="FC0251"/>
              </a:gs>
              <a:gs pos="100000">
                <a:srgbClr val="00A5CD"/>
              </a:gs>
            </a:gsLst>
            <a:lin ang="1890004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00">
              <a:solidFill>
                <a:schemeClr val="lt1"/>
              </a:solidFill>
              <a:latin typeface="Calibri"/>
              <a:ea typeface="Calibri"/>
              <a:cs typeface="Calibri"/>
              <a:sym typeface="Calibri"/>
            </a:endParaRPr>
          </a:p>
        </p:txBody>
      </p:sp>
      <p:sp>
        <p:nvSpPr>
          <p:cNvPr id="185" name="Google Shape;185;g94fa88eb93_0_2639"/>
          <p:cNvSpPr txBox="1"/>
          <p:nvPr>
            <p:ph type="ctrTitle"/>
          </p:nvPr>
        </p:nvSpPr>
        <p:spPr>
          <a:xfrm>
            <a:off x="880800" y="3997071"/>
            <a:ext cx="4370400" cy="2156100"/>
          </a:xfrm>
          <a:prstGeom prst="rect">
            <a:avLst/>
          </a:prstGeom>
          <a:noFill/>
          <a:ln>
            <a:noFill/>
          </a:ln>
        </p:spPr>
        <p:txBody>
          <a:bodyPr anchorCtr="0" anchor="b" bIns="22825" lIns="45700" spcFirstLastPara="1" rIns="45700" wrap="square" tIns="22825">
            <a:noAutofit/>
          </a:bodyPr>
          <a:lstStyle>
            <a:lvl1pPr lvl="0" marR="0" rtl="0" algn="l">
              <a:lnSpc>
                <a:spcPct val="69565"/>
              </a:lnSpc>
              <a:spcBef>
                <a:spcPts val="0"/>
              </a:spcBef>
              <a:spcAft>
                <a:spcPts val="0"/>
              </a:spcAft>
              <a:buClr>
                <a:schemeClr val="lt1"/>
              </a:buClr>
              <a:buSzPts val="11500"/>
              <a:buFont typeface="Century Gothic"/>
              <a:buNone/>
              <a:defRPr b="0" i="0" sz="115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700"/>
              <a:buNone/>
              <a:defRPr sz="900"/>
            </a:lvl2pPr>
            <a:lvl3pPr lvl="2" rtl="0">
              <a:spcBef>
                <a:spcPts val="0"/>
              </a:spcBef>
              <a:spcAft>
                <a:spcPts val="0"/>
              </a:spcAft>
              <a:buSzPts val="700"/>
              <a:buNone/>
              <a:defRPr sz="900"/>
            </a:lvl3pPr>
            <a:lvl4pPr lvl="3" rtl="0">
              <a:spcBef>
                <a:spcPts val="0"/>
              </a:spcBef>
              <a:spcAft>
                <a:spcPts val="0"/>
              </a:spcAft>
              <a:buSzPts val="700"/>
              <a:buNone/>
              <a:defRPr sz="900"/>
            </a:lvl4pPr>
            <a:lvl5pPr lvl="4" rtl="0">
              <a:spcBef>
                <a:spcPts val="0"/>
              </a:spcBef>
              <a:spcAft>
                <a:spcPts val="0"/>
              </a:spcAft>
              <a:buSzPts val="700"/>
              <a:buNone/>
              <a:defRPr sz="900"/>
            </a:lvl5pPr>
            <a:lvl6pPr lvl="5" rtl="0">
              <a:spcBef>
                <a:spcPts val="0"/>
              </a:spcBef>
              <a:spcAft>
                <a:spcPts val="0"/>
              </a:spcAft>
              <a:buSzPts val="700"/>
              <a:buNone/>
              <a:defRPr sz="900"/>
            </a:lvl6pPr>
            <a:lvl7pPr lvl="6" rtl="0">
              <a:spcBef>
                <a:spcPts val="0"/>
              </a:spcBef>
              <a:spcAft>
                <a:spcPts val="0"/>
              </a:spcAft>
              <a:buSzPts val="700"/>
              <a:buNone/>
              <a:defRPr sz="900"/>
            </a:lvl7pPr>
            <a:lvl8pPr lvl="7" rtl="0">
              <a:spcBef>
                <a:spcPts val="0"/>
              </a:spcBef>
              <a:spcAft>
                <a:spcPts val="0"/>
              </a:spcAft>
              <a:buSzPts val="700"/>
              <a:buNone/>
              <a:defRPr sz="900"/>
            </a:lvl8pPr>
            <a:lvl9pPr lvl="8" rtl="0">
              <a:spcBef>
                <a:spcPts val="0"/>
              </a:spcBef>
              <a:spcAft>
                <a:spcPts val="0"/>
              </a:spcAft>
              <a:buSzPts val="700"/>
              <a:buNone/>
              <a:defRPr sz="900"/>
            </a:lvl9pPr>
          </a:lstStyle>
          <a:p/>
        </p:txBody>
      </p:sp>
      <p:sp>
        <p:nvSpPr>
          <p:cNvPr id="186" name="Google Shape;186;g94fa88eb93_0_2639"/>
          <p:cNvSpPr/>
          <p:nvPr/>
        </p:nvSpPr>
        <p:spPr>
          <a:xfrm>
            <a:off x="4824192" y="365127"/>
            <a:ext cx="1800000" cy="1800000"/>
          </a:xfrm>
          <a:prstGeom prst="ellipse">
            <a:avLst/>
          </a:prstGeom>
          <a:gradFill>
            <a:gsLst>
              <a:gs pos="0">
                <a:srgbClr val="4E3BAD"/>
              </a:gs>
              <a:gs pos="100000">
                <a:srgbClr val="FD0353"/>
              </a:gs>
            </a:gsLst>
            <a:lin ang="12600029"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00">
              <a:solidFill>
                <a:schemeClr val="lt1"/>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7_Custom Layout">
  <p:cSld name="27_Custom Layout">
    <p:spTree>
      <p:nvGrpSpPr>
        <p:cNvPr id="187" name="Shape 187"/>
        <p:cNvGrpSpPr/>
        <p:nvPr/>
      </p:nvGrpSpPr>
      <p:grpSpPr>
        <a:xfrm>
          <a:off x="0" y="0"/>
          <a:ext cx="0" cy="0"/>
          <a:chOff x="0" y="0"/>
          <a:chExt cx="0" cy="0"/>
        </a:xfrm>
      </p:grpSpPr>
      <p:sp>
        <p:nvSpPr>
          <p:cNvPr id="188" name="Google Shape;188;g94fa88eb93_0_2652"/>
          <p:cNvSpPr/>
          <p:nvPr>
            <p:ph idx="2" type="pic"/>
          </p:nvPr>
        </p:nvSpPr>
        <p:spPr>
          <a:xfrm>
            <a:off x="5641114" y="2094807"/>
            <a:ext cx="4180800" cy="26517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400"/>
                                  </p:stCondLst>
                                  <p:childTnLst>
                                    <p:set>
                                      <p:cBhvr>
                                        <p:cTn dur="1" fill="hold">
                                          <p:stCondLst>
                                            <p:cond delay="0"/>
                                          </p:stCondLst>
                                        </p:cTn>
                                        <p:tgtEl>
                                          <p:spTgt spid="188"/>
                                        </p:tgtEl>
                                        <p:attrNameLst>
                                          <p:attrName>style.visibility</p:attrName>
                                        </p:attrNameLst>
                                      </p:cBhvr>
                                      <p:to>
                                        <p:strVal val="visible"/>
                                      </p:to>
                                    </p:set>
                                    <p:anim calcmode="lin" valueType="num">
                                      <p:cBhvr additive="base">
                                        <p:cTn dur="1000"/>
                                        <p:tgtEl>
                                          <p:spTgt spid="188"/>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6_Custom Layout">
  <p:cSld name="26_Custom Layout">
    <p:spTree>
      <p:nvGrpSpPr>
        <p:cNvPr id="189" name="Shape 189"/>
        <p:cNvGrpSpPr/>
        <p:nvPr/>
      </p:nvGrpSpPr>
      <p:grpSpPr>
        <a:xfrm>
          <a:off x="0" y="0"/>
          <a:ext cx="0" cy="0"/>
          <a:chOff x="0" y="0"/>
          <a:chExt cx="0" cy="0"/>
        </a:xfrm>
      </p:grpSpPr>
      <p:sp>
        <p:nvSpPr>
          <p:cNvPr id="190" name="Google Shape;190;g94fa88eb93_0_2654"/>
          <p:cNvSpPr/>
          <p:nvPr>
            <p:ph idx="2" type="pic"/>
          </p:nvPr>
        </p:nvSpPr>
        <p:spPr>
          <a:xfrm>
            <a:off x="1184515" y="-156136"/>
            <a:ext cx="2343900" cy="31584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91" name="Google Shape;191;g94fa88eb93_0_2654"/>
          <p:cNvSpPr/>
          <p:nvPr>
            <p:ph idx="3" type="pic"/>
          </p:nvPr>
        </p:nvSpPr>
        <p:spPr>
          <a:xfrm>
            <a:off x="4065081" y="1302854"/>
            <a:ext cx="2343900" cy="31584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92" name="Google Shape;192;g94fa88eb93_0_2654"/>
          <p:cNvSpPr/>
          <p:nvPr>
            <p:ph idx="4" type="pic"/>
          </p:nvPr>
        </p:nvSpPr>
        <p:spPr>
          <a:xfrm>
            <a:off x="4065081" y="-2730798"/>
            <a:ext cx="2343900" cy="31584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93" name="Google Shape;193;g94fa88eb93_0_2654"/>
          <p:cNvSpPr/>
          <p:nvPr>
            <p:ph idx="5" type="pic"/>
          </p:nvPr>
        </p:nvSpPr>
        <p:spPr>
          <a:xfrm>
            <a:off x="1184515" y="3870622"/>
            <a:ext cx="2343900" cy="31584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94" name="Google Shape;194;g94fa88eb93_0_2654"/>
          <p:cNvSpPr/>
          <p:nvPr>
            <p:ph idx="6" type="pic"/>
          </p:nvPr>
        </p:nvSpPr>
        <p:spPr>
          <a:xfrm>
            <a:off x="4065081" y="5329613"/>
            <a:ext cx="2343900" cy="31584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92"/>
                                        </p:tgtEl>
                                        <p:attrNameLst>
                                          <p:attrName>style.visibility</p:attrName>
                                        </p:attrNameLst>
                                      </p:cBhvr>
                                      <p:to>
                                        <p:strVal val="visible"/>
                                      </p:to>
                                    </p:set>
                                    <p:anim calcmode="lin" valueType="num">
                                      <p:cBhvr additive="base">
                                        <p:cTn dur="1000"/>
                                        <p:tgtEl>
                                          <p:spTgt spid="19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00"/>
                                  </p:stCondLst>
                                  <p:childTnLst>
                                    <p:set>
                                      <p:cBhvr>
                                        <p:cTn dur="1" fill="hold">
                                          <p:stCondLst>
                                            <p:cond delay="0"/>
                                          </p:stCondLst>
                                        </p:cTn>
                                        <p:tgtEl>
                                          <p:spTgt spid="190"/>
                                        </p:tgtEl>
                                        <p:attrNameLst>
                                          <p:attrName>style.visibility</p:attrName>
                                        </p:attrNameLst>
                                      </p:cBhvr>
                                      <p:to>
                                        <p:strVal val="visible"/>
                                      </p:to>
                                    </p:set>
                                    <p:anim calcmode="lin" valueType="num">
                                      <p:cBhvr additive="base">
                                        <p:cTn dur="1000"/>
                                        <p:tgtEl>
                                          <p:spTgt spid="19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400"/>
                                  </p:stCondLst>
                                  <p:childTnLst>
                                    <p:set>
                                      <p:cBhvr>
                                        <p:cTn dur="1" fill="hold">
                                          <p:stCondLst>
                                            <p:cond delay="0"/>
                                          </p:stCondLst>
                                        </p:cTn>
                                        <p:tgtEl>
                                          <p:spTgt spid="191"/>
                                        </p:tgtEl>
                                        <p:attrNameLst>
                                          <p:attrName>style.visibility</p:attrName>
                                        </p:attrNameLst>
                                      </p:cBhvr>
                                      <p:to>
                                        <p:strVal val="visible"/>
                                      </p:to>
                                    </p:set>
                                    <p:anim calcmode="lin" valueType="num">
                                      <p:cBhvr additive="base">
                                        <p:cTn dur="1000"/>
                                        <p:tgtEl>
                                          <p:spTgt spid="19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600"/>
                                  </p:stCondLst>
                                  <p:childTnLst>
                                    <p:set>
                                      <p:cBhvr>
                                        <p:cTn dur="1" fill="hold">
                                          <p:stCondLst>
                                            <p:cond delay="0"/>
                                          </p:stCondLst>
                                        </p:cTn>
                                        <p:tgtEl>
                                          <p:spTgt spid="193"/>
                                        </p:tgtEl>
                                        <p:attrNameLst>
                                          <p:attrName>style.visibility</p:attrName>
                                        </p:attrNameLst>
                                      </p:cBhvr>
                                      <p:to>
                                        <p:strVal val="visible"/>
                                      </p:to>
                                    </p:set>
                                    <p:anim calcmode="lin" valueType="num">
                                      <p:cBhvr additive="base">
                                        <p:cTn dur="1000"/>
                                        <p:tgtEl>
                                          <p:spTgt spid="19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800"/>
                                  </p:stCondLst>
                                  <p:childTnLst>
                                    <p:set>
                                      <p:cBhvr>
                                        <p:cTn dur="1" fill="hold">
                                          <p:stCondLst>
                                            <p:cond delay="0"/>
                                          </p:stCondLst>
                                        </p:cTn>
                                        <p:tgtEl>
                                          <p:spTgt spid="194"/>
                                        </p:tgtEl>
                                        <p:attrNameLst>
                                          <p:attrName>style.visibility</p:attrName>
                                        </p:attrNameLst>
                                      </p:cBhvr>
                                      <p:to>
                                        <p:strVal val="visible"/>
                                      </p:to>
                                    </p:set>
                                    <p:anim calcmode="lin" valueType="num">
                                      <p:cBhvr additive="base">
                                        <p:cTn dur="1000"/>
                                        <p:tgtEl>
                                          <p:spTgt spid="194"/>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5_Custom Layout">
  <p:cSld name="25_Custom Layout">
    <p:spTree>
      <p:nvGrpSpPr>
        <p:cNvPr id="195" name="Shape 195"/>
        <p:cNvGrpSpPr/>
        <p:nvPr/>
      </p:nvGrpSpPr>
      <p:grpSpPr>
        <a:xfrm>
          <a:off x="0" y="0"/>
          <a:ext cx="0" cy="0"/>
          <a:chOff x="0" y="0"/>
          <a:chExt cx="0" cy="0"/>
        </a:xfrm>
      </p:grpSpPr>
      <p:sp>
        <p:nvSpPr>
          <p:cNvPr id="196" name="Google Shape;196;g94fa88eb93_0_2660"/>
          <p:cNvSpPr/>
          <p:nvPr>
            <p:ph idx="2" type="pic"/>
          </p:nvPr>
        </p:nvSpPr>
        <p:spPr>
          <a:xfrm>
            <a:off x="3786612" y="2626427"/>
            <a:ext cx="4617900" cy="29301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97" name="Google Shape;197;g94fa88eb93_0_2660"/>
          <p:cNvSpPr/>
          <p:nvPr>
            <p:ph idx="3" type="pic"/>
          </p:nvPr>
        </p:nvSpPr>
        <p:spPr>
          <a:xfrm>
            <a:off x="2921200" y="3758964"/>
            <a:ext cx="990000" cy="20544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198" name="Google Shape;198;g94fa88eb93_0_2660"/>
          <p:cNvSpPr/>
          <p:nvPr>
            <p:ph idx="4" type="pic"/>
          </p:nvPr>
        </p:nvSpPr>
        <p:spPr>
          <a:xfrm>
            <a:off x="8361187" y="3306316"/>
            <a:ext cx="1767600" cy="23820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197"/>
                                        </p:tgtEl>
                                        <p:attrNameLst>
                                          <p:attrName>style.visibility</p:attrName>
                                        </p:attrNameLst>
                                      </p:cBhvr>
                                      <p:to>
                                        <p:strVal val="visible"/>
                                      </p:to>
                                    </p:set>
                                    <p:anim calcmode="lin" valueType="num">
                                      <p:cBhvr additive="base">
                                        <p:cTn dur="1000"/>
                                        <p:tgtEl>
                                          <p:spTgt spid="19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00"/>
                                  </p:stCondLst>
                                  <p:childTnLst>
                                    <p:set>
                                      <p:cBhvr>
                                        <p:cTn dur="1" fill="hold">
                                          <p:stCondLst>
                                            <p:cond delay="0"/>
                                          </p:stCondLst>
                                        </p:cTn>
                                        <p:tgtEl>
                                          <p:spTgt spid="196"/>
                                        </p:tgtEl>
                                        <p:attrNameLst>
                                          <p:attrName>style.visibility</p:attrName>
                                        </p:attrNameLst>
                                      </p:cBhvr>
                                      <p:to>
                                        <p:strVal val="visible"/>
                                      </p:to>
                                    </p:set>
                                    <p:anim calcmode="lin" valueType="num">
                                      <p:cBhvr additive="base">
                                        <p:cTn dur="1000"/>
                                        <p:tgtEl>
                                          <p:spTgt spid="19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400"/>
                                  </p:stCondLst>
                                  <p:childTnLst>
                                    <p:set>
                                      <p:cBhvr>
                                        <p:cTn dur="1" fill="hold">
                                          <p:stCondLst>
                                            <p:cond delay="0"/>
                                          </p:stCondLst>
                                        </p:cTn>
                                        <p:tgtEl>
                                          <p:spTgt spid="198"/>
                                        </p:tgtEl>
                                        <p:attrNameLst>
                                          <p:attrName>style.visibility</p:attrName>
                                        </p:attrNameLst>
                                      </p:cBhvr>
                                      <p:to>
                                        <p:strVal val="visible"/>
                                      </p:to>
                                    </p:set>
                                    <p:anim calcmode="lin" valueType="num">
                                      <p:cBhvr additive="base">
                                        <p:cTn dur="1000"/>
                                        <p:tgtEl>
                                          <p:spTgt spid="19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4_Custom Layout">
  <p:cSld name="24_Custom Layout">
    <p:spTree>
      <p:nvGrpSpPr>
        <p:cNvPr id="199" name="Shape 199"/>
        <p:cNvGrpSpPr/>
        <p:nvPr/>
      </p:nvGrpSpPr>
      <p:grpSpPr>
        <a:xfrm>
          <a:off x="0" y="0"/>
          <a:ext cx="0" cy="0"/>
          <a:chOff x="0" y="0"/>
          <a:chExt cx="0" cy="0"/>
        </a:xfrm>
      </p:grpSpPr>
      <p:sp>
        <p:nvSpPr>
          <p:cNvPr id="200" name="Google Shape;200;g94fa88eb93_0_2664"/>
          <p:cNvSpPr/>
          <p:nvPr>
            <p:ph idx="2" type="pic"/>
          </p:nvPr>
        </p:nvSpPr>
        <p:spPr>
          <a:xfrm>
            <a:off x="1705267" y="1529578"/>
            <a:ext cx="3417300" cy="70929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2_Custom Layout">
  <p:cSld name="22_Custom Layout">
    <p:spTree>
      <p:nvGrpSpPr>
        <p:cNvPr id="201" name="Shape 201"/>
        <p:cNvGrpSpPr/>
        <p:nvPr/>
      </p:nvGrpSpPr>
      <p:grpSpPr>
        <a:xfrm>
          <a:off x="0" y="0"/>
          <a:ext cx="0" cy="0"/>
          <a:chOff x="0" y="0"/>
          <a:chExt cx="0" cy="0"/>
        </a:xfrm>
      </p:grpSpPr>
      <p:sp>
        <p:nvSpPr>
          <p:cNvPr id="202" name="Google Shape;202;g94fa88eb93_0_2666"/>
          <p:cNvSpPr/>
          <p:nvPr>
            <p:ph idx="2" type="pic"/>
          </p:nvPr>
        </p:nvSpPr>
        <p:spPr>
          <a:xfrm>
            <a:off x="7191869" y="2226758"/>
            <a:ext cx="8822400" cy="52707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03" name="Google Shape;203;g94fa88eb93_0_2666"/>
          <p:cNvSpPr/>
          <p:nvPr>
            <p:ph idx="3" type="pic"/>
          </p:nvPr>
        </p:nvSpPr>
        <p:spPr>
          <a:xfrm>
            <a:off x="5738835" y="2783712"/>
            <a:ext cx="2048400" cy="42528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1">
  <p:cSld name="Text Layout 1">
    <p:spTree>
      <p:nvGrpSpPr>
        <p:cNvPr id="45" name="Shape 45"/>
        <p:cNvGrpSpPr/>
        <p:nvPr/>
      </p:nvGrpSpPr>
      <p:grpSpPr>
        <a:xfrm>
          <a:off x="0" y="0"/>
          <a:ext cx="0" cy="0"/>
          <a:chOff x="0" y="0"/>
          <a:chExt cx="0" cy="0"/>
        </a:xfrm>
      </p:grpSpPr>
      <p:sp>
        <p:nvSpPr>
          <p:cNvPr id="46" name="Google Shape;46;p48"/>
          <p:cNvSpPr txBox="1"/>
          <p:nvPr>
            <p:ph idx="1" type="body"/>
          </p:nvPr>
        </p:nvSpPr>
        <p:spPr>
          <a:xfrm>
            <a:off x="648001" y="1439069"/>
            <a:ext cx="5040000" cy="36036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300"/>
              <a:buNone/>
              <a:defRPr b="1" sz="23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8"/>
          <p:cNvSpPr txBox="1"/>
          <p:nvPr>
            <p:ph idx="2" type="body"/>
          </p:nvPr>
        </p:nvSpPr>
        <p:spPr>
          <a:xfrm>
            <a:off x="648000" y="2232000"/>
            <a:ext cx="5040000" cy="3888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8"/>
          <p:cNvSpPr/>
          <p:nvPr>
            <p:ph idx="3" type="pic"/>
          </p:nvPr>
        </p:nvSpPr>
        <p:spPr>
          <a:xfrm>
            <a:off x="6062122" y="1618154"/>
            <a:ext cx="4654355" cy="4322762"/>
          </a:xfrm>
          <a:prstGeom prst="rect">
            <a:avLst/>
          </a:prstGeom>
          <a:solidFill>
            <a:srgbClr val="F2F2F2"/>
          </a:solidFill>
          <a:ln cap="sq" cmpd="sng" w="127000">
            <a:solidFill>
              <a:schemeClr val="lt1"/>
            </a:solidFill>
            <a:prstDash val="solid"/>
            <a:miter lim="800000"/>
            <a:headEnd len="sm" w="sm" type="none"/>
            <a:tailEnd len="sm" w="sm" type="none"/>
          </a:ln>
          <a:effectLst>
            <a:outerShdw blurRad="279400" rotWithShape="0" algn="tl">
              <a:srgbClr val="000000">
                <a:alpha val="11764"/>
              </a:srgbClr>
            </a:outerShdw>
          </a:effectLst>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600"/>
              <a:buFont typeface="Arial"/>
              <a:buNone/>
              <a:defRPr b="0" i="1" sz="16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Gill Sans"/>
                <a:ea typeface="Gill Sans"/>
                <a:cs typeface="Gill Sans"/>
                <a:sym typeface="Gill Sans"/>
              </a:defRPr>
            </a:lvl2pPr>
            <a:lvl3pPr lvl="2"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Gill Sans"/>
                <a:ea typeface="Gill Sans"/>
                <a:cs typeface="Gill Sans"/>
                <a:sym typeface="Gill Sans"/>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Gill Sans"/>
                <a:ea typeface="Gill Sans"/>
                <a:cs typeface="Gill Sans"/>
                <a:sym typeface="Gill Sans"/>
              </a:defRPr>
            </a:lvl4pPr>
            <a:lvl5pPr lvl="4" marR="0" rtl="0" algn="l">
              <a:lnSpc>
                <a:spcPct val="90000"/>
              </a:lnSpc>
              <a:spcBef>
                <a:spcPts val="500"/>
              </a:spcBef>
              <a:spcAft>
                <a:spcPts val="0"/>
              </a:spcAft>
              <a:buClr>
                <a:srgbClr val="3F3F3F"/>
              </a:buClr>
              <a:buSzPts val="1200"/>
              <a:buFont typeface="Arial"/>
              <a:buChar char="•"/>
              <a:defRPr b="0" i="0" sz="1200" u="none" cap="none" strike="noStrike">
                <a:solidFill>
                  <a:srgbClr val="3F3F3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49" name="Google Shape;49;p48"/>
          <p:cNvSpPr txBox="1"/>
          <p:nvPr>
            <p:ph type="title"/>
          </p:nvPr>
        </p:nvSpPr>
        <p:spPr>
          <a:xfrm>
            <a:off x="648000" y="648000"/>
            <a:ext cx="10261299" cy="72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0" name="Google Shape;50;p48"/>
          <p:cNvSpPr txBox="1"/>
          <p:nvPr>
            <p:ph idx="11" type="ftr"/>
          </p:nvPr>
        </p:nvSpPr>
        <p:spPr>
          <a:xfrm>
            <a:off x="313567" y="6355307"/>
            <a:ext cx="4114800" cy="24938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48"/>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3_Custom Layout">
  <p:cSld name="23_Custom Layout">
    <p:spTree>
      <p:nvGrpSpPr>
        <p:cNvPr id="204" name="Shape 204"/>
        <p:cNvGrpSpPr/>
        <p:nvPr/>
      </p:nvGrpSpPr>
      <p:grpSpPr>
        <a:xfrm>
          <a:off x="0" y="0"/>
          <a:ext cx="0" cy="0"/>
          <a:chOff x="0" y="0"/>
          <a:chExt cx="0" cy="0"/>
        </a:xfrm>
      </p:grpSpPr>
      <p:sp>
        <p:nvSpPr>
          <p:cNvPr id="205" name="Google Shape;205;g94fa88eb93_0_2669"/>
          <p:cNvSpPr/>
          <p:nvPr>
            <p:ph idx="2" type="pic"/>
          </p:nvPr>
        </p:nvSpPr>
        <p:spPr>
          <a:xfrm rot="-3600138">
            <a:off x="1294436" y="2808282"/>
            <a:ext cx="5456180" cy="7350658"/>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06" name="Google Shape;206;g94fa88eb93_0_2669"/>
          <p:cNvSpPr/>
          <p:nvPr>
            <p:ph idx="3" type="pic"/>
          </p:nvPr>
        </p:nvSpPr>
        <p:spPr>
          <a:xfrm rot="-3600138">
            <a:off x="6227743" y="-2030418"/>
            <a:ext cx="5456180" cy="7350658"/>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1_Custom Layout">
  <p:cSld name="21_Custom Layout">
    <p:spTree>
      <p:nvGrpSpPr>
        <p:cNvPr id="207" name="Shape 207"/>
        <p:cNvGrpSpPr/>
        <p:nvPr/>
      </p:nvGrpSpPr>
      <p:grpSpPr>
        <a:xfrm>
          <a:off x="0" y="0"/>
          <a:ext cx="0" cy="0"/>
          <a:chOff x="0" y="0"/>
          <a:chExt cx="0" cy="0"/>
        </a:xfrm>
      </p:grpSpPr>
      <p:sp>
        <p:nvSpPr>
          <p:cNvPr id="208" name="Google Shape;208;g94fa88eb93_0_2672"/>
          <p:cNvSpPr/>
          <p:nvPr>
            <p:ph idx="2" type="pic"/>
          </p:nvPr>
        </p:nvSpPr>
        <p:spPr>
          <a:xfrm>
            <a:off x="2592833" y="3841993"/>
            <a:ext cx="6987900" cy="51615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08"/>
                                        </p:tgtEl>
                                        <p:attrNameLst>
                                          <p:attrName>style.visibility</p:attrName>
                                        </p:attrNameLst>
                                      </p:cBhvr>
                                      <p:to>
                                        <p:strVal val="visible"/>
                                      </p:to>
                                    </p:set>
                                    <p:anim calcmode="lin" valueType="num">
                                      <p:cBhvr additive="base">
                                        <p:cTn dur="1000"/>
                                        <p:tgtEl>
                                          <p:spTgt spid="20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0_Custom Layout">
  <p:cSld name="20_Custom Layout">
    <p:spTree>
      <p:nvGrpSpPr>
        <p:cNvPr id="209" name="Shape 209"/>
        <p:cNvGrpSpPr/>
        <p:nvPr/>
      </p:nvGrpSpPr>
      <p:grpSpPr>
        <a:xfrm>
          <a:off x="0" y="0"/>
          <a:ext cx="0" cy="0"/>
          <a:chOff x="0" y="0"/>
          <a:chExt cx="0" cy="0"/>
        </a:xfrm>
      </p:grpSpPr>
      <p:sp>
        <p:nvSpPr>
          <p:cNvPr id="210" name="Google Shape;210;g94fa88eb93_0_2674"/>
          <p:cNvSpPr/>
          <p:nvPr>
            <p:ph idx="2" type="pic"/>
          </p:nvPr>
        </p:nvSpPr>
        <p:spPr>
          <a:xfrm>
            <a:off x="781742" y="0"/>
            <a:ext cx="5314500" cy="68580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10"/>
                                        </p:tgtEl>
                                        <p:attrNameLst>
                                          <p:attrName>style.visibility</p:attrName>
                                        </p:attrNameLst>
                                      </p:cBhvr>
                                      <p:to>
                                        <p:strVal val="visible"/>
                                      </p:to>
                                    </p:set>
                                    <p:anim calcmode="lin" valueType="num">
                                      <p:cBhvr additive="base">
                                        <p:cTn dur="1000"/>
                                        <p:tgtEl>
                                          <p:spTgt spid="2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8_Custom Layout">
  <p:cSld name="18_Custom Layout">
    <p:spTree>
      <p:nvGrpSpPr>
        <p:cNvPr id="211" name="Shape 211"/>
        <p:cNvGrpSpPr/>
        <p:nvPr/>
      </p:nvGrpSpPr>
      <p:grpSpPr>
        <a:xfrm>
          <a:off x="0" y="0"/>
          <a:ext cx="0" cy="0"/>
          <a:chOff x="0" y="0"/>
          <a:chExt cx="0" cy="0"/>
        </a:xfrm>
      </p:grpSpPr>
      <p:sp>
        <p:nvSpPr>
          <p:cNvPr id="212" name="Google Shape;212;g94fa88eb93_0_2676"/>
          <p:cNvSpPr/>
          <p:nvPr>
            <p:ph idx="2" type="pic"/>
          </p:nvPr>
        </p:nvSpPr>
        <p:spPr>
          <a:xfrm>
            <a:off x="5058703" y="1219994"/>
            <a:ext cx="2060400" cy="42777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12"/>
                                        </p:tgtEl>
                                        <p:attrNameLst>
                                          <p:attrName>style.visibility</p:attrName>
                                        </p:attrNameLst>
                                      </p:cBhvr>
                                      <p:to>
                                        <p:strVal val="visible"/>
                                      </p:to>
                                    </p:set>
                                    <p:anim calcmode="lin" valueType="num">
                                      <p:cBhvr additive="base">
                                        <p:cTn dur="1000"/>
                                        <p:tgtEl>
                                          <p:spTgt spid="212"/>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9_Custom Layout">
  <p:cSld name="19_Custom Layout">
    <p:spTree>
      <p:nvGrpSpPr>
        <p:cNvPr id="213" name="Shape 213"/>
        <p:cNvGrpSpPr/>
        <p:nvPr/>
      </p:nvGrpSpPr>
      <p:grpSpPr>
        <a:xfrm>
          <a:off x="0" y="0"/>
          <a:ext cx="0" cy="0"/>
          <a:chOff x="0" y="0"/>
          <a:chExt cx="0" cy="0"/>
        </a:xfrm>
      </p:grpSpPr>
      <p:sp>
        <p:nvSpPr>
          <p:cNvPr id="214" name="Google Shape;214;g94fa88eb93_0_2678"/>
          <p:cNvSpPr/>
          <p:nvPr>
            <p:ph idx="2" type="pic"/>
          </p:nvPr>
        </p:nvSpPr>
        <p:spPr>
          <a:xfrm>
            <a:off x="3069047" y="1910890"/>
            <a:ext cx="6261900" cy="30168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Custom Layout">
  <p:cSld name="17_Custom Layout">
    <p:spTree>
      <p:nvGrpSpPr>
        <p:cNvPr id="215" name="Shape 215"/>
        <p:cNvGrpSpPr/>
        <p:nvPr/>
      </p:nvGrpSpPr>
      <p:grpSpPr>
        <a:xfrm>
          <a:off x="0" y="0"/>
          <a:ext cx="0" cy="0"/>
          <a:chOff x="0" y="0"/>
          <a:chExt cx="0" cy="0"/>
        </a:xfrm>
      </p:grpSpPr>
      <p:sp>
        <p:nvSpPr>
          <p:cNvPr id="216" name="Google Shape;216;g94fa88eb93_0_2680"/>
          <p:cNvSpPr/>
          <p:nvPr>
            <p:ph idx="2" type="pic"/>
          </p:nvPr>
        </p:nvSpPr>
        <p:spPr>
          <a:xfrm>
            <a:off x="-620171" y="1350566"/>
            <a:ext cx="6146700" cy="3904500"/>
          </a:xfrm>
          <a:prstGeom prst="rect">
            <a:avLst/>
          </a:prstGeom>
          <a:blipFill rotWithShape="1">
            <a:blip r:embed="rId2">
              <a:alphaModFix/>
            </a:blip>
            <a:tile algn="ctr" flip="none" tx="0" sx="99997" ty="0" sy="99997"/>
          </a:blip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16"/>
                                        </p:tgtEl>
                                        <p:attrNameLst>
                                          <p:attrName>style.visibility</p:attrName>
                                        </p:attrNameLst>
                                      </p:cBhvr>
                                      <p:to>
                                        <p:strVal val="visible"/>
                                      </p:to>
                                    </p:set>
                                    <p:anim calcmode="lin" valueType="num">
                                      <p:cBhvr additive="base">
                                        <p:cTn dur="1000"/>
                                        <p:tgtEl>
                                          <p:spTgt spid="216"/>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Custom Layout">
  <p:cSld name="16_Custom Layout">
    <p:spTree>
      <p:nvGrpSpPr>
        <p:cNvPr id="217" name="Shape 217"/>
        <p:cNvGrpSpPr/>
        <p:nvPr/>
      </p:nvGrpSpPr>
      <p:grpSpPr>
        <a:xfrm>
          <a:off x="0" y="0"/>
          <a:ext cx="0" cy="0"/>
          <a:chOff x="0" y="0"/>
          <a:chExt cx="0" cy="0"/>
        </a:xfrm>
      </p:grpSpPr>
      <p:sp>
        <p:nvSpPr>
          <p:cNvPr id="218" name="Google Shape;218;g94fa88eb93_0_2682"/>
          <p:cNvSpPr/>
          <p:nvPr>
            <p:ph idx="2" type="pic"/>
          </p:nvPr>
        </p:nvSpPr>
        <p:spPr>
          <a:xfrm>
            <a:off x="2117116" y="4630366"/>
            <a:ext cx="1750800" cy="13035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19" name="Google Shape;219;g94fa88eb93_0_2682"/>
          <p:cNvSpPr/>
          <p:nvPr>
            <p:ph idx="3" type="pic"/>
          </p:nvPr>
        </p:nvSpPr>
        <p:spPr>
          <a:xfrm>
            <a:off x="4186121" y="4630366"/>
            <a:ext cx="1750800" cy="13035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20" name="Google Shape;220;g94fa88eb93_0_2682"/>
          <p:cNvSpPr/>
          <p:nvPr>
            <p:ph idx="4" type="pic"/>
          </p:nvPr>
        </p:nvSpPr>
        <p:spPr>
          <a:xfrm>
            <a:off x="6255127" y="4630366"/>
            <a:ext cx="1750800" cy="13035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21" name="Google Shape;221;g94fa88eb93_0_2682"/>
          <p:cNvSpPr/>
          <p:nvPr>
            <p:ph idx="5" type="pic"/>
          </p:nvPr>
        </p:nvSpPr>
        <p:spPr>
          <a:xfrm>
            <a:off x="8324133" y="4630366"/>
            <a:ext cx="1750800" cy="13035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400"/>
                                  </p:stCondLst>
                                  <p:childTnLst>
                                    <p:set>
                                      <p:cBhvr>
                                        <p:cTn dur="1" fill="hold">
                                          <p:stCondLst>
                                            <p:cond delay="0"/>
                                          </p:stCondLst>
                                        </p:cTn>
                                        <p:tgtEl>
                                          <p:spTgt spid="218"/>
                                        </p:tgtEl>
                                        <p:attrNameLst>
                                          <p:attrName>style.visibility</p:attrName>
                                        </p:attrNameLst>
                                      </p:cBhvr>
                                      <p:to>
                                        <p:strVal val="visible"/>
                                      </p:to>
                                    </p:set>
                                    <p:anim calcmode="lin" valueType="num">
                                      <p:cBhvr additive="base">
                                        <p:cTn dur="1000"/>
                                        <p:tgtEl>
                                          <p:spTgt spid="21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60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800"/>
                                  </p:stCondLst>
                                  <p:childTnLst>
                                    <p:set>
                                      <p:cBhvr>
                                        <p:cTn dur="1" fill="hold">
                                          <p:stCondLst>
                                            <p:cond delay="0"/>
                                          </p:stCondLst>
                                        </p:cTn>
                                        <p:tgtEl>
                                          <p:spTgt spid="220"/>
                                        </p:tgtEl>
                                        <p:attrNameLst>
                                          <p:attrName>style.visibility</p:attrName>
                                        </p:attrNameLst>
                                      </p:cBhvr>
                                      <p:to>
                                        <p:strVal val="visible"/>
                                      </p:to>
                                    </p:set>
                                    <p:anim calcmode="lin" valueType="num">
                                      <p:cBhvr additive="base">
                                        <p:cTn dur="1000"/>
                                        <p:tgtEl>
                                          <p:spTgt spid="22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0"/>
                                  </p:stCondLst>
                                  <p:childTnLst>
                                    <p:set>
                                      <p:cBhvr>
                                        <p:cTn dur="1" fill="hold">
                                          <p:stCondLst>
                                            <p:cond delay="0"/>
                                          </p:stCondLst>
                                        </p:cTn>
                                        <p:tgtEl>
                                          <p:spTgt spid="221"/>
                                        </p:tgtEl>
                                        <p:attrNameLst>
                                          <p:attrName>style.visibility</p:attrName>
                                        </p:attrNameLst>
                                      </p:cBhvr>
                                      <p:to>
                                        <p:strVal val="visible"/>
                                      </p:to>
                                    </p:set>
                                    <p:anim calcmode="lin" valueType="num">
                                      <p:cBhvr additive="base">
                                        <p:cTn dur="1000"/>
                                        <p:tgtEl>
                                          <p:spTgt spid="22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Custom Layout">
  <p:cSld name="14_Custom Layout">
    <p:spTree>
      <p:nvGrpSpPr>
        <p:cNvPr id="222" name="Shape 222"/>
        <p:cNvGrpSpPr/>
        <p:nvPr/>
      </p:nvGrpSpPr>
      <p:grpSpPr>
        <a:xfrm>
          <a:off x="0" y="0"/>
          <a:ext cx="0" cy="0"/>
          <a:chOff x="0" y="0"/>
          <a:chExt cx="0" cy="0"/>
        </a:xfrm>
      </p:grpSpPr>
      <p:sp>
        <p:nvSpPr>
          <p:cNvPr id="223" name="Google Shape;223;g94fa88eb93_0_2687"/>
          <p:cNvSpPr/>
          <p:nvPr>
            <p:ph idx="2" type="pic"/>
          </p:nvPr>
        </p:nvSpPr>
        <p:spPr>
          <a:xfrm>
            <a:off x="781742" y="0"/>
            <a:ext cx="10609500" cy="68580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23"/>
                                        </p:tgtEl>
                                        <p:attrNameLst>
                                          <p:attrName>style.visibility</p:attrName>
                                        </p:attrNameLst>
                                      </p:cBhvr>
                                      <p:to>
                                        <p:strVal val="visible"/>
                                      </p:to>
                                    </p:set>
                                    <p:anim calcmode="lin" valueType="num">
                                      <p:cBhvr additive="base">
                                        <p:cTn dur="2500"/>
                                        <p:tgtEl>
                                          <p:spTgt spid="22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Custom Layout">
  <p:cSld name="15_Custom Layout">
    <p:spTree>
      <p:nvGrpSpPr>
        <p:cNvPr id="224" name="Shape 224"/>
        <p:cNvGrpSpPr/>
        <p:nvPr/>
      </p:nvGrpSpPr>
      <p:grpSpPr>
        <a:xfrm>
          <a:off x="0" y="0"/>
          <a:ext cx="0" cy="0"/>
          <a:chOff x="0" y="0"/>
          <a:chExt cx="0" cy="0"/>
        </a:xfrm>
      </p:grpSpPr>
      <p:sp>
        <p:nvSpPr>
          <p:cNvPr id="225" name="Google Shape;225;g94fa88eb93_0_2689"/>
          <p:cNvSpPr/>
          <p:nvPr>
            <p:ph idx="2" type="pic"/>
          </p:nvPr>
        </p:nvSpPr>
        <p:spPr>
          <a:xfrm>
            <a:off x="1162693" y="517117"/>
            <a:ext cx="9866700" cy="63936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Custom Layout">
  <p:cSld name="12_Custom Layout">
    <p:spTree>
      <p:nvGrpSpPr>
        <p:cNvPr id="226" name="Shape 226"/>
        <p:cNvGrpSpPr/>
        <p:nvPr/>
      </p:nvGrpSpPr>
      <p:grpSpPr>
        <a:xfrm>
          <a:off x="0" y="0"/>
          <a:ext cx="0" cy="0"/>
          <a:chOff x="0" y="0"/>
          <a:chExt cx="0" cy="0"/>
        </a:xfrm>
      </p:grpSpPr>
      <p:sp>
        <p:nvSpPr>
          <p:cNvPr id="227" name="Google Shape;227;g94fa88eb93_0_2691"/>
          <p:cNvSpPr/>
          <p:nvPr>
            <p:ph idx="2" type="pic"/>
          </p:nvPr>
        </p:nvSpPr>
        <p:spPr>
          <a:xfrm>
            <a:off x="1721870" y="2546243"/>
            <a:ext cx="1770900" cy="17733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28" name="Google Shape;228;g94fa88eb93_0_2691"/>
          <p:cNvSpPr/>
          <p:nvPr>
            <p:ph idx="3" type="pic"/>
          </p:nvPr>
        </p:nvSpPr>
        <p:spPr>
          <a:xfrm>
            <a:off x="3963814" y="2546243"/>
            <a:ext cx="1770900" cy="17733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29" name="Google Shape;229;g94fa88eb93_0_2691"/>
          <p:cNvSpPr/>
          <p:nvPr>
            <p:ph idx="4" type="pic"/>
          </p:nvPr>
        </p:nvSpPr>
        <p:spPr>
          <a:xfrm>
            <a:off x="8699482" y="2546243"/>
            <a:ext cx="1770900" cy="17733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27"/>
                                        </p:tgtEl>
                                        <p:attrNameLst>
                                          <p:attrName>style.visibility</p:attrName>
                                        </p:attrNameLst>
                                      </p:cBhvr>
                                      <p:to>
                                        <p:strVal val="visible"/>
                                      </p:to>
                                    </p:set>
                                    <p:animEffect filter="fade" transition="in">
                                      <p:cBhvr>
                                        <p:cTn dur="500"/>
                                        <p:tgtEl>
                                          <p:spTgt spid="227"/>
                                        </p:tgtEl>
                                      </p:cBhvr>
                                    </p:animEffect>
                                  </p:childTnLst>
                                </p:cTn>
                              </p:par>
                              <p:par>
                                <p:cTn fill="hold" nodeType="withEffect" presetClass="entr" presetID="10" presetSubtype="0">
                                  <p:stCondLst>
                                    <p:cond delay="1200"/>
                                  </p:stCondLst>
                                  <p:childTnLst>
                                    <p:set>
                                      <p:cBhvr>
                                        <p:cTn dur="1" fill="hold">
                                          <p:stCondLst>
                                            <p:cond delay="0"/>
                                          </p:stCondLst>
                                        </p:cTn>
                                        <p:tgtEl>
                                          <p:spTgt spid="228"/>
                                        </p:tgtEl>
                                        <p:attrNameLst>
                                          <p:attrName>style.visibility</p:attrName>
                                        </p:attrNameLst>
                                      </p:cBhvr>
                                      <p:to>
                                        <p:strVal val="visible"/>
                                      </p:to>
                                    </p:set>
                                    <p:animEffect filter="fade" transition="in">
                                      <p:cBhvr>
                                        <p:cTn dur="500"/>
                                        <p:tgtEl>
                                          <p:spTgt spid="228"/>
                                        </p:tgtEl>
                                      </p:cBhvr>
                                    </p:animEffect>
                                  </p:childTnLst>
                                </p:cTn>
                              </p:par>
                              <p:par>
                                <p:cTn fill="hold" nodeType="withEffect" presetClass="entr" presetID="10" presetSubtype="0">
                                  <p:stCondLst>
                                    <p:cond delay="1600"/>
                                  </p:stCondLst>
                                  <p:childTnLst>
                                    <p:set>
                                      <p:cBhvr>
                                        <p:cTn dur="1" fill="hold">
                                          <p:stCondLst>
                                            <p:cond delay="0"/>
                                          </p:stCondLst>
                                        </p:cTn>
                                        <p:tgtEl>
                                          <p:spTgt spid="229"/>
                                        </p:tgtEl>
                                        <p:attrNameLst>
                                          <p:attrName>style.visibility</p:attrName>
                                        </p:attrNameLst>
                                      </p:cBhvr>
                                      <p:to>
                                        <p:strVal val="visible"/>
                                      </p:to>
                                    </p:set>
                                    <p:animEffect filter="fade" transition="in">
                                      <p:cBhvr>
                                        <p:cTn dur="500"/>
                                        <p:tgtEl>
                                          <p:spTgt spid="22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y objetos">
  <p:cSld name="Título y objetos">
    <p:spTree>
      <p:nvGrpSpPr>
        <p:cNvPr id="52" name="Shape 52"/>
        <p:cNvGrpSpPr/>
        <p:nvPr/>
      </p:nvGrpSpPr>
      <p:grpSpPr>
        <a:xfrm>
          <a:off x="0" y="0"/>
          <a:ext cx="0" cy="0"/>
          <a:chOff x="0" y="0"/>
          <a:chExt cx="0" cy="0"/>
        </a:xfrm>
      </p:grpSpPr>
      <p:sp>
        <p:nvSpPr>
          <p:cNvPr id="53" name="Google Shape;53;p49"/>
          <p:cNvSpPr txBox="1"/>
          <p:nvPr>
            <p:ph idx="1" type="body"/>
          </p:nvPr>
        </p:nvSpPr>
        <p:spPr>
          <a:xfrm>
            <a:off x="648000" y="1649691"/>
            <a:ext cx="10261299" cy="4470309"/>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4" name="Google Shape;54;p49"/>
          <p:cNvSpPr txBox="1"/>
          <p:nvPr>
            <p:ph type="title"/>
          </p:nvPr>
        </p:nvSpPr>
        <p:spPr>
          <a:xfrm>
            <a:off x="648000" y="648000"/>
            <a:ext cx="10261299" cy="72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49"/>
          <p:cNvSpPr txBox="1"/>
          <p:nvPr>
            <p:ph idx="11" type="ftr"/>
          </p:nvPr>
        </p:nvSpPr>
        <p:spPr>
          <a:xfrm>
            <a:off x="313567" y="6355307"/>
            <a:ext cx="4114800" cy="24938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49"/>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Custom Layout">
  <p:cSld name="13_Custom Layout">
    <p:spTree>
      <p:nvGrpSpPr>
        <p:cNvPr id="230" name="Shape 230"/>
        <p:cNvGrpSpPr/>
        <p:nvPr/>
      </p:nvGrpSpPr>
      <p:grpSpPr>
        <a:xfrm>
          <a:off x="0" y="0"/>
          <a:ext cx="0" cy="0"/>
          <a:chOff x="0" y="0"/>
          <a:chExt cx="0" cy="0"/>
        </a:xfrm>
      </p:grpSpPr>
      <p:sp>
        <p:nvSpPr>
          <p:cNvPr id="231" name="Google Shape;231;g94fa88eb93_0_2695"/>
          <p:cNvSpPr/>
          <p:nvPr>
            <p:ph idx="2" type="pic"/>
          </p:nvPr>
        </p:nvSpPr>
        <p:spPr>
          <a:xfrm>
            <a:off x="8975671" y="536468"/>
            <a:ext cx="1770900" cy="17733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32" name="Google Shape;232;g94fa88eb93_0_2695"/>
          <p:cNvSpPr/>
          <p:nvPr>
            <p:ph idx="3" type="pic"/>
          </p:nvPr>
        </p:nvSpPr>
        <p:spPr>
          <a:xfrm>
            <a:off x="8975671" y="2546243"/>
            <a:ext cx="1770900" cy="17733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33" name="Google Shape;233;g94fa88eb93_0_2695"/>
          <p:cNvSpPr/>
          <p:nvPr>
            <p:ph idx="4" type="pic"/>
          </p:nvPr>
        </p:nvSpPr>
        <p:spPr>
          <a:xfrm>
            <a:off x="8975671" y="4556018"/>
            <a:ext cx="1770900" cy="17733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1000"/>
                                  </p:stCondLst>
                                  <p:childTnLst>
                                    <p:set>
                                      <p:cBhvr>
                                        <p:cTn dur="1" fill="hold">
                                          <p:stCondLst>
                                            <p:cond delay="0"/>
                                          </p:stCondLst>
                                        </p:cTn>
                                        <p:tgtEl>
                                          <p:spTgt spid="231"/>
                                        </p:tgtEl>
                                        <p:attrNameLst>
                                          <p:attrName>style.visibility</p:attrName>
                                        </p:attrNameLst>
                                      </p:cBhvr>
                                      <p:to>
                                        <p:strVal val="visible"/>
                                      </p:to>
                                    </p:set>
                                    <p:animEffect filter="fade" transition="in">
                                      <p:cBhvr>
                                        <p:cTn dur="500"/>
                                        <p:tgtEl>
                                          <p:spTgt spid="231"/>
                                        </p:tgtEl>
                                      </p:cBhvr>
                                    </p:animEffect>
                                  </p:childTnLst>
                                </p:cTn>
                              </p:par>
                              <p:par>
                                <p:cTn fill="hold" nodeType="withEffect" presetClass="entr" presetID="10" presetSubtype="0">
                                  <p:stCondLst>
                                    <p:cond delay="1200"/>
                                  </p:stCondLst>
                                  <p:childTnLst>
                                    <p:set>
                                      <p:cBhvr>
                                        <p:cTn dur="1" fill="hold">
                                          <p:stCondLst>
                                            <p:cond delay="0"/>
                                          </p:stCondLst>
                                        </p:cTn>
                                        <p:tgtEl>
                                          <p:spTgt spid="232"/>
                                        </p:tgtEl>
                                        <p:attrNameLst>
                                          <p:attrName>style.visibility</p:attrName>
                                        </p:attrNameLst>
                                      </p:cBhvr>
                                      <p:to>
                                        <p:strVal val="visible"/>
                                      </p:to>
                                    </p:set>
                                    <p:animEffect filter="fade" transition="in">
                                      <p:cBhvr>
                                        <p:cTn dur="500"/>
                                        <p:tgtEl>
                                          <p:spTgt spid="232"/>
                                        </p:tgtEl>
                                      </p:cBhvr>
                                    </p:animEffect>
                                  </p:childTnLst>
                                </p:cTn>
                              </p:par>
                              <p:par>
                                <p:cTn fill="hold" nodeType="withEffect" presetClass="entr" presetID="10" presetSubtype="0">
                                  <p:stCondLst>
                                    <p:cond delay="1600"/>
                                  </p:stCondLst>
                                  <p:childTnLst>
                                    <p:set>
                                      <p:cBhvr>
                                        <p:cTn dur="1" fill="hold">
                                          <p:stCondLst>
                                            <p:cond delay="0"/>
                                          </p:stCondLst>
                                        </p:cTn>
                                        <p:tgtEl>
                                          <p:spTgt spid="233"/>
                                        </p:tgtEl>
                                        <p:attrNameLst>
                                          <p:attrName>style.visibility</p:attrName>
                                        </p:attrNameLst>
                                      </p:cBhvr>
                                      <p:to>
                                        <p:strVal val="visible"/>
                                      </p:to>
                                    </p:set>
                                    <p:animEffect filter="fade" transition="in">
                                      <p:cBhvr>
                                        <p:cTn dur="5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Custom Layout">
  <p:cSld name="11_Custom Layout">
    <p:spTree>
      <p:nvGrpSpPr>
        <p:cNvPr id="234" name="Shape 234"/>
        <p:cNvGrpSpPr/>
        <p:nvPr/>
      </p:nvGrpSpPr>
      <p:grpSpPr>
        <a:xfrm>
          <a:off x="0" y="0"/>
          <a:ext cx="0" cy="0"/>
          <a:chOff x="0" y="0"/>
          <a:chExt cx="0" cy="0"/>
        </a:xfrm>
      </p:grpSpPr>
      <p:sp>
        <p:nvSpPr>
          <p:cNvPr id="235" name="Google Shape;235;g94fa88eb93_0_2699"/>
          <p:cNvSpPr/>
          <p:nvPr>
            <p:ph idx="2" type="pic"/>
          </p:nvPr>
        </p:nvSpPr>
        <p:spPr>
          <a:xfrm>
            <a:off x="6373594" y="1072662"/>
            <a:ext cx="2074800" cy="20748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36" name="Google Shape;236;g94fa88eb93_0_2699"/>
          <p:cNvSpPr/>
          <p:nvPr>
            <p:ph idx="3" type="pic"/>
          </p:nvPr>
        </p:nvSpPr>
        <p:spPr>
          <a:xfrm>
            <a:off x="9002151" y="1072662"/>
            <a:ext cx="2074800" cy="20748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37" name="Google Shape;237;g94fa88eb93_0_2699"/>
          <p:cNvSpPr/>
          <p:nvPr>
            <p:ph idx="4" type="pic"/>
          </p:nvPr>
        </p:nvSpPr>
        <p:spPr>
          <a:xfrm>
            <a:off x="6373594" y="3701561"/>
            <a:ext cx="2074800" cy="20748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38" name="Google Shape;238;g94fa88eb93_0_2699"/>
          <p:cNvSpPr/>
          <p:nvPr>
            <p:ph idx="5" type="pic"/>
          </p:nvPr>
        </p:nvSpPr>
        <p:spPr>
          <a:xfrm>
            <a:off x="9002151" y="3701561"/>
            <a:ext cx="2074800" cy="20748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35"/>
                                        </p:tgtEl>
                                        <p:attrNameLst>
                                          <p:attrName>style.visibility</p:attrName>
                                        </p:attrNameLst>
                                      </p:cBhvr>
                                      <p:to>
                                        <p:strVal val="visible"/>
                                      </p:to>
                                    </p:set>
                                    <p:anim calcmode="lin" valueType="num">
                                      <p:cBhvr additive="base">
                                        <p:cTn dur="1000"/>
                                        <p:tgtEl>
                                          <p:spTgt spid="23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100"/>
                                  </p:stCondLst>
                                  <p:childTnLst>
                                    <p:set>
                                      <p:cBhvr>
                                        <p:cTn dur="1" fill="hold">
                                          <p:stCondLst>
                                            <p:cond delay="0"/>
                                          </p:stCondLst>
                                        </p:cTn>
                                        <p:tgtEl>
                                          <p:spTgt spid="236"/>
                                        </p:tgtEl>
                                        <p:attrNameLst>
                                          <p:attrName>style.visibility</p:attrName>
                                        </p:attrNameLst>
                                      </p:cBhvr>
                                      <p:to>
                                        <p:strVal val="visible"/>
                                      </p:to>
                                    </p:set>
                                    <p:anim calcmode="lin" valueType="num">
                                      <p:cBhvr additive="base">
                                        <p:cTn dur="1000"/>
                                        <p:tgtEl>
                                          <p:spTgt spid="23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0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1000"/>
                                        <p:tgtEl>
                                          <p:spTgt spid="237"/>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300"/>
                                  </p:stCondLst>
                                  <p:childTnLst>
                                    <p:set>
                                      <p:cBhvr>
                                        <p:cTn dur="1" fill="hold">
                                          <p:stCondLst>
                                            <p:cond delay="0"/>
                                          </p:stCondLst>
                                        </p:cTn>
                                        <p:tgtEl>
                                          <p:spTgt spid="238"/>
                                        </p:tgtEl>
                                        <p:attrNameLst>
                                          <p:attrName>style.visibility</p:attrName>
                                        </p:attrNameLst>
                                      </p:cBhvr>
                                      <p:to>
                                        <p:strVal val="visible"/>
                                      </p:to>
                                    </p:set>
                                    <p:anim calcmode="lin" valueType="num">
                                      <p:cBhvr additive="base">
                                        <p:cTn dur="1000"/>
                                        <p:tgtEl>
                                          <p:spTgt spid="238"/>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Custom Layout">
  <p:cSld name="9_Custom Layout">
    <p:spTree>
      <p:nvGrpSpPr>
        <p:cNvPr id="239" name="Shape 239"/>
        <p:cNvGrpSpPr/>
        <p:nvPr/>
      </p:nvGrpSpPr>
      <p:grpSpPr>
        <a:xfrm>
          <a:off x="0" y="0"/>
          <a:ext cx="0" cy="0"/>
          <a:chOff x="0" y="0"/>
          <a:chExt cx="0" cy="0"/>
        </a:xfrm>
      </p:grpSpPr>
      <p:sp>
        <p:nvSpPr>
          <p:cNvPr id="240" name="Google Shape;240;g94fa88eb93_0_2704"/>
          <p:cNvSpPr/>
          <p:nvPr>
            <p:ph idx="2" type="pic"/>
          </p:nvPr>
        </p:nvSpPr>
        <p:spPr>
          <a:xfrm>
            <a:off x="6581172" y="1000878"/>
            <a:ext cx="4693500" cy="46944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41" name="Google Shape;241;g94fa88eb93_0_2704"/>
          <p:cNvSpPr/>
          <p:nvPr>
            <p:ph idx="3" type="pic"/>
          </p:nvPr>
        </p:nvSpPr>
        <p:spPr>
          <a:xfrm>
            <a:off x="6969838" y="427235"/>
            <a:ext cx="1196700" cy="11973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42" name="Google Shape;242;g94fa88eb93_0_2704"/>
          <p:cNvSpPr/>
          <p:nvPr>
            <p:ph idx="4" type="pic"/>
          </p:nvPr>
        </p:nvSpPr>
        <p:spPr>
          <a:xfrm>
            <a:off x="6712881" y="4787321"/>
            <a:ext cx="1196700" cy="11973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43" name="Google Shape;243;g94fa88eb93_0_2704"/>
          <p:cNvSpPr/>
          <p:nvPr>
            <p:ph idx="5" type="pic"/>
          </p:nvPr>
        </p:nvSpPr>
        <p:spPr>
          <a:xfrm>
            <a:off x="9792128" y="4847466"/>
            <a:ext cx="1210500" cy="12105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41"/>
                                        </p:tgtEl>
                                        <p:attrNameLst>
                                          <p:attrName>style.visibility</p:attrName>
                                        </p:attrNameLst>
                                      </p:cBhvr>
                                      <p:to>
                                        <p:strVal val="visible"/>
                                      </p:to>
                                    </p:set>
                                    <p:anim calcmode="lin" valueType="num">
                                      <p:cBhvr additive="base">
                                        <p:cTn dur="1000"/>
                                        <p:tgtEl>
                                          <p:spTgt spid="241"/>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00"/>
                                  </p:stCondLst>
                                  <p:childTnLst>
                                    <p:set>
                                      <p:cBhvr>
                                        <p:cTn dur="1" fill="hold">
                                          <p:stCondLst>
                                            <p:cond delay="0"/>
                                          </p:stCondLst>
                                        </p:cTn>
                                        <p:tgtEl>
                                          <p:spTgt spid="240"/>
                                        </p:tgtEl>
                                        <p:attrNameLst>
                                          <p:attrName>style.visibility</p:attrName>
                                        </p:attrNameLst>
                                      </p:cBhvr>
                                      <p:to>
                                        <p:strVal val="visible"/>
                                      </p:to>
                                    </p:set>
                                    <p:anim calcmode="lin" valueType="num">
                                      <p:cBhvr additive="base">
                                        <p:cTn dur="1000"/>
                                        <p:tgtEl>
                                          <p:spTgt spid="240"/>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400"/>
                                  </p:stCondLst>
                                  <p:childTnLst>
                                    <p:set>
                                      <p:cBhvr>
                                        <p:cTn dur="1" fill="hold">
                                          <p:stCondLst>
                                            <p:cond delay="0"/>
                                          </p:stCondLst>
                                        </p:cTn>
                                        <p:tgtEl>
                                          <p:spTgt spid="242"/>
                                        </p:tgtEl>
                                        <p:attrNameLst>
                                          <p:attrName>style.visibility</p:attrName>
                                        </p:attrNameLst>
                                      </p:cBhvr>
                                      <p:to>
                                        <p:strVal val="visible"/>
                                      </p:to>
                                    </p:set>
                                    <p:anim calcmode="lin" valueType="num">
                                      <p:cBhvr additive="base">
                                        <p:cTn dur="1000"/>
                                        <p:tgtEl>
                                          <p:spTgt spid="24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600"/>
                                  </p:stCondLst>
                                  <p:childTnLst>
                                    <p:set>
                                      <p:cBhvr>
                                        <p:cTn dur="1" fill="hold">
                                          <p:stCondLst>
                                            <p:cond delay="0"/>
                                          </p:stCondLst>
                                        </p:cTn>
                                        <p:tgtEl>
                                          <p:spTgt spid="243"/>
                                        </p:tgtEl>
                                        <p:attrNameLst>
                                          <p:attrName>style.visibility</p:attrName>
                                        </p:attrNameLst>
                                      </p:cBhvr>
                                      <p:to>
                                        <p:strVal val="visible"/>
                                      </p:to>
                                    </p:set>
                                    <p:anim calcmode="lin" valueType="num">
                                      <p:cBhvr additive="base">
                                        <p:cTn dur="1000"/>
                                        <p:tgtEl>
                                          <p:spTgt spid="24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Custom Layout">
  <p:cSld name="10_Custom Layout">
    <p:spTree>
      <p:nvGrpSpPr>
        <p:cNvPr id="244" name="Shape 244"/>
        <p:cNvGrpSpPr/>
        <p:nvPr/>
      </p:nvGrpSpPr>
      <p:grpSpPr>
        <a:xfrm>
          <a:off x="0" y="0"/>
          <a:ext cx="0" cy="0"/>
          <a:chOff x="0" y="0"/>
          <a:chExt cx="0" cy="0"/>
        </a:xfrm>
      </p:grpSpPr>
      <p:sp>
        <p:nvSpPr>
          <p:cNvPr id="245" name="Google Shape;245;g94fa88eb93_0_2709"/>
          <p:cNvSpPr/>
          <p:nvPr>
            <p:ph idx="2" type="pic"/>
          </p:nvPr>
        </p:nvSpPr>
        <p:spPr>
          <a:xfrm>
            <a:off x="910685" y="1000878"/>
            <a:ext cx="4693500" cy="46944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46" name="Google Shape;246;g94fa88eb93_0_2709"/>
          <p:cNvSpPr/>
          <p:nvPr>
            <p:ph idx="3" type="pic"/>
          </p:nvPr>
        </p:nvSpPr>
        <p:spPr>
          <a:xfrm>
            <a:off x="1221539" y="4883266"/>
            <a:ext cx="1196700" cy="11973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47" name="Google Shape;247;g94fa88eb93_0_2709"/>
          <p:cNvSpPr/>
          <p:nvPr>
            <p:ph idx="4" type="pic"/>
          </p:nvPr>
        </p:nvSpPr>
        <p:spPr>
          <a:xfrm>
            <a:off x="4222925" y="4765070"/>
            <a:ext cx="1196700" cy="11973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48" name="Google Shape;248;g94fa88eb93_0_2709"/>
          <p:cNvSpPr/>
          <p:nvPr>
            <p:ph idx="5" type="pic"/>
          </p:nvPr>
        </p:nvSpPr>
        <p:spPr>
          <a:xfrm>
            <a:off x="4705225" y="1267687"/>
            <a:ext cx="1210500" cy="12105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4">
                                  <p:stCondLst>
                                    <p:cond delay="0"/>
                                  </p:stCondLst>
                                  <p:childTnLst>
                                    <p:set>
                                      <p:cBhvr>
                                        <p:cTn dur="1" fill="hold">
                                          <p:stCondLst>
                                            <p:cond delay="0"/>
                                          </p:stCondLst>
                                        </p:cTn>
                                        <p:tgtEl>
                                          <p:spTgt spid="248"/>
                                        </p:tgtEl>
                                        <p:attrNameLst>
                                          <p:attrName>style.visibility</p:attrName>
                                        </p:attrNameLst>
                                      </p:cBhvr>
                                      <p:to>
                                        <p:strVal val="visible"/>
                                      </p:to>
                                    </p:set>
                                    <p:anim calcmode="lin" valueType="num">
                                      <p:cBhvr additive="base">
                                        <p:cTn dur="1000"/>
                                        <p:tgtEl>
                                          <p:spTgt spid="248"/>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200"/>
                                  </p:stCondLst>
                                  <p:childTnLst>
                                    <p:set>
                                      <p:cBhvr>
                                        <p:cTn dur="1" fill="hold">
                                          <p:stCondLst>
                                            <p:cond delay="0"/>
                                          </p:stCondLst>
                                        </p:cTn>
                                        <p:tgtEl>
                                          <p:spTgt spid="245"/>
                                        </p:tgtEl>
                                        <p:attrNameLst>
                                          <p:attrName>style.visibility</p:attrName>
                                        </p:attrNameLst>
                                      </p:cBhvr>
                                      <p:to>
                                        <p:strVal val="visible"/>
                                      </p:to>
                                    </p:set>
                                    <p:anim calcmode="lin" valueType="num">
                                      <p:cBhvr additive="base">
                                        <p:cTn dur="1000"/>
                                        <p:tgtEl>
                                          <p:spTgt spid="245"/>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400"/>
                                  </p:stCondLst>
                                  <p:childTnLst>
                                    <p:set>
                                      <p:cBhvr>
                                        <p:cTn dur="1" fill="hold">
                                          <p:stCondLst>
                                            <p:cond delay="0"/>
                                          </p:stCondLst>
                                        </p:cTn>
                                        <p:tgtEl>
                                          <p:spTgt spid="246"/>
                                        </p:tgtEl>
                                        <p:attrNameLst>
                                          <p:attrName>style.visibility</p:attrName>
                                        </p:attrNameLst>
                                      </p:cBhvr>
                                      <p:to>
                                        <p:strVal val="visible"/>
                                      </p:to>
                                    </p:set>
                                    <p:anim calcmode="lin" valueType="num">
                                      <p:cBhvr additive="base">
                                        <p:cTn dur="1000"/>
                                        <p:tgtEl>
                                          <p:spTgt spid="246"/>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4">
                                  <p:stCondLst>
                                    <p:cond delay="600"/>
                                  </p:stCondLst>
                                  <p:childTnLst>
                                    <p:set>
                                      <p:cBhvr>
                                        <p:cTn dur="1" fill="hold">
                                          <p:stCondLst>
                                            <p:cond delay="0"/>
                                          </p:stCondLst>
                                        </p:cTn>
                                        <p:tgtEl>
                                          <p:spTgt spid="247"/>
                                        </p:tgtEl>
                                        <p:attrNameLst>
                                          <p:attrName>style.visibility</p:attrName>
                                        </p:attrNameLst>
                                      </p:cBhvr>
                                      <p:to>
                                        <p:strVal val="visible"/>
                                      </p:to>
                                    </p:set>
                                    <p:anim calcmode="lin" valueType="num">
                                      <p:cBhvr additive="base">
                                        <p:cTn dur="1000"/>
                                        <p:tgtEl>
                                          <p:spTgt spid="24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spTree>
      <p:nvGrpSpPr>
        <p:cNvPr id="249" name="Shape 249"/>
        <p:cNvGrpSpPr/>
        <p:nvPr/>
      </p:nvGrpSpPr>
      <p:grpSpPr>
        <a:xfrm>
          <a:off x="0" y="0"/>
          <a:ext cx="0" cy="0"/>
          <a:chOff x="0" y="0"/>
          <a:chExt cx="0" cy="0"/>
        </a:xfrm>
      </p:grpSpPr>
      <p:sp>
        <p:nvSpPr>
          <p:cNvPr id="250" name="Google Shape;250;g94fa88eb93_0_2714"/>
          <p:cNvSpPr/>
          <p:nvPr>
            <p:ph idx="2" type="pic"/>
          </p:nvPr>
        </p:nvSpPr>
        <p:spPr>
          <a:xfrm>
            <a:off x="1040669" y="1252728"/>
            <a:ext cx="4045200" cy="38601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Custom Layout">
  <p:cSld name="7_Custom Layout">
    <p:spTree>
      <p:nvGrpSpPr>
        <p:cNvPr id="251" name="Shape 251"/>
        <p:cNvGrpSpPr/>
        <p:nvPr/>
      </p:nvGrpSpPr>
      <p:grpSpPr>
        <a:xfrm>
          <a:off x="0" y="0"/>
          <a:ext cx="0" cy="0"/>
          <a:chOff x="0" y="0"/>
          <a:chExt cx="0" cy="0"/>
        </a:xfrm>
      </p:grpSpPr>
      <p:sp>
        <p:nvSpPr>
          <p:cNvPr id="252" name="Google Shape;252;g94fa88eb93_0_2716"/>
          <p:cNvSpPr/>
          <p:nvPr>
            <p:ph idx="2" type="pic"/>
          </p:nvPr>
        </p:nvSpPr>
        <p:spPr>
          <a:xfrm>
            <a:off x="2692565" y="1554191"/>
            <a:ext cx="2161200" cy="31377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53" name="Google Shape;253;g94fa88eb93_0_2716"/>
          <p:cNvSpPr/>
          <p:nvPr>
            <p:ph idx="3" type="pic"/>
          </p:nvPr>
        </p:nvSpPr>
        <p:spPr>
          <a:xfrm>
            <a:off x="5015360" y="1554191"/>
            <a:ext cx="2161200" cy="16176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54" name="Google Shape;254;g94fa88eb93_0_2716"/>
          <p:cNvSpPr/>
          <p:nvPr>
            <p:ph idx="4" type="pic"/>
          </p:nvPr>
        </p:nvSpPr>
        <p:spPr>
          <a:xfrm>
            <a:off x="7338155" y="1554191"/>
            <a:ext cx="2161200" cy="31377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55" name="Google Shape;255;g94fa88eb93_0_2716"/>
          <p:cNvSpPr/>
          <p:nvPr>
            <p:ph idx="5" type="pic"/>
          </p:nvPr>
        </p:nvSpPr>
        <p:spPr>
          <a:xfrm>
            <a:off x="5015360" y="3333411"/>
            <a:ext cx="2161200" cy="22311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52"/>
                                        </p:tgtEl>
                                        <p:attrNameLst>
                                          <p:attrName>style.visibility</p:attrName>
                                        </p:attrNameLst>
                                      </p:cBhvr>
                                      <p:to>
                                        <p:strVal val="visible"/>
                                      </p:to>
                                    </p:set>
                                    <p:anim calcmode="lin" valueType="num">
                                      <p:cBhvr additive="base">
                                        <p:cTn dur="1000"/>
                                        <p:tgtEl>
                                          <p:spTgt spid="252"/>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200"/>
                                  </p:stCondLst>
                                  <p:childTnLst>
                                    <p:set>
                                      <p:cBhvr>
                                        <p:cTn dur="1" fill="hold">
                                          <p:stCondLst>
                                            <p:cond delay="0"/>
                                          </p:stCondLst>
                                        </p:cTn>
                                        <p:tgtEl>
                                          <p:spTgt spid="253"/>
                                        </p:tgtEl>
                                        <p:attrNameLst>
                                          <p:attrName>style.visibility</p:attrName>
                                        </p:attrNameLst>
                                      </p:cBhvr>
                                      <p:to>
                                        <p:strVal val="visible"/>
                                      </p:to>
                                    </p:set>
                                    <p:anim calcmode="lin" valueType="num">
                                      <p:cBhvr additive="base">
                                        <p:cTn dur="1000"/>
                                        <p:tgtEl>
                                          <p:spTgt spid="253"/>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400"/>
                                  </p:stCondLst>
                                  <p:childTnLst>
                                    <p:set>
                                      <p:cBhvr>
                                        <p:cTn dur="1" fill="hold">
                                          <p:stCondLst>
                                            <p:cond delay="0"/>
                                          </p:stCondLst>
                                        </p:cTn>
                                        <p:tgtEl>
                                          <p:spTgt spid="254"/>
                                        </p:tgtEl>
                                        <p:attrNameLst>
                                          <p:attrName>style.visibility</p:attrName>
                                        </p:attrNameLst>
                                      </p:cBhvr>
                                      <p:to>
                                        <p:strVal val="visible"/>
                                      </p:to>
                                    </p:set>
                                    <p:anim calcmode="lin" valueType="num">
                                      <p:cBhvr additive="base">
                                        <p:cTn dur="1000"/>
                                        <p:tgtEl>
                                          <p:spTgt spid="254"/>
                                        </p:tgtEl>
                                        <p:attrNameLst>
                                          <p:attrName>ppt_y</p:attrName>
                                        </p:attrNameLst>
                                      </p:cBhvr>
                                      <p:tavLst>
                                        <p:tav fmla="" tm="0">
                                          <p:val>
                                            <p:strVal val="#ppt_y-1"/>
                                          </p:val>
                                        </p:tav>
                                        <p:tav fmla="" tm="100000">
                                          <p:val>
                                            <p:strVal val="#ppt_y"/>
                                          </p:val>
                                        </p:tav>
                                      </p:tavLst>
                                    </p:anim>
                                  </p:childTnLst>
                                </p:cTn>
                              </p:par>
                              <p:par>
                                <p:cTn fill="hold" nodeType="withEffect" presetClass="entr" presetID="2" presetSubtype="1">
                                  <p:stCondLst>
                                    <p:cond delay="600"/>
                                  </p:stCondLst>
                                  <p:childTnLst>
                                    <p:set>
                                      <p:cBhvr>
                                        <p:cTn dur="1" fill="hold">
                                          <p:stCondLst>
                                            <p:cond delay="0"/>
                                          </p:stCondLst>
                                        </p:cTn>
                                        <p:tgtEl>
                                          <p:spTgt spid="255"/>
                                        </p:tgtEl>
                                        <p:attrNameLst>
                                          <p:attrName>style.visibility</p:attrName>
                                        </p:attrNameLst>
                                      </p:cBhvr>
                                      <p:to>
                                        <p:strVal val="visible"/>
                                      </p:to>
                                    </p:set>
                                    <p:anim calcmode="lin" valueType="num">
                                      <p:cBhvr additive="base">
                                        <p:cTn dur="1000"/>
                                        <p:tgtEl>
                                          <p:spTgt spid="255"/>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Custom Layout">
  <p:cSld name="6_Custom Layout">
    <p:spTree>
      <p:nvGrpSpPr>
        <p:cNvPr id="256" name="Shape 256"/>
        <p:cNvGrpSpPr/>
        <p:nvPr/>
      </p:nvGrpSpPr>
      <p:grpSpPr>
        <a:xfrm>
          <a:off x="0" y="0"/>
          <a:ext cx="0" cy="0"/>
          <a:chOff x="0" y="0"/>
          <a:chExt cx="0" cy="0"/>
        </a:xfrm>
      </p:grpSpPr>
      <p:sp>
        <p:nvSpPr>
          <p:cNvPr id="257" name="Google Shape;257;g94fa88eb93_0_2721"/>
          <p:cNvSpPr/>
          <p:nvPr>
            <p:ph idx="2" type="pic"/>
          </p:nvPr>
        </p:nvSpPr>
        <p:spPr>
          <a:xfrm>
            <a:off x="1616449" y="2109787"/>
            <a:ext cx="1771200" cy="26385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58" name="Google Shape;258;g94fa88eb93_0_2721"/>
          <p:cNvSpPr/>
          <p:nvPr>
            <p:ph idx="3" type="pic"/>
          </p:nvPr>
        </p:nvSpPr>
        <p:spPr>
          <a:xfrm>
            <a:off x="5054729" y="2109787"/>
            <a:ext cx="1771200" cy="26385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59" name="Google Shape;259;g94fa88eb93_0_2721"/>
          <p:cNvSpPr/>
          <p:nvPr>
            <p:ph idx="4" type="pic"/>
          </p:nvPr>
        </p:nvSpPr>
        <p:spPr>
          <a:xfrm>
            <a:off x="8493009" y="2109787"/>
            <a:ext cx="1771200" cy="26385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259"/>
                                        </p:tgtEl>
                                        <p:attrNameLst>
                                          <p:attrName>style.visibility</p:attrName>
                                        </p:attrNameLst>
                                      </p:cBhvr>
                                      <p:to>
                                        <p:strVal val="visible"/>
                                      </p:to>
                                    </p:set>
                                    <p:anim calcmode="lin" valueType="num">
                                      <p:cBhvr additive="base">
                                        <p:cTn dur="1000"/>
                                        <p:tgtEl>
                                          <p:spTgt spid="259"/>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500"/>
                                  </p:stCondLst>
                                  <p:childTnLst>
                                    <p:set>
                                      <p:cBhvr>
                                        <p:cTn dur="1" fill="hold">
                                          <p:stCondLst>
                                            <p:cond delay="0"/>
                                          </p:stCondLst>
                                        </p:cTn>
                                        <p:tgtEl>
                                          <p:spTgt spid="258"/>
                                        </p:tgtEl>
                                        <p:attrNameLst>
                                          <p:attrName>style.visibility</p:attrName>
                                        </p:attrNameLst>
                                      </p:cBhvr>
                                      <p:to>
                                        <p:strVal val="visible"/>
                                      </p:to>
                                    </p:set>
                                    <p:anim calcmode="lin" valueType="num">
                                      <p:cBhvr additive="base">
                                        <p:cTn dur="1000"/>
                                        <p:tgtEl>
                                          <p:spTgt spid="258"/>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8">
                                  <p:stCondLst>
                                    <p:cond delay="1000"/>
                                  </p:stCondLst>
                                  <p:childTnLst>
                                    <p:set>
                                      <p:cBhvr>
                                        <p:cTn dur="1" fill="hold">
                                          <p:stCondLst>
                                            <p:cond delay="0"/>
                                          </p:stCondLst>
                                        </p:cTn>
                                        <p:tgtEl>
                                          <p:spTgt spid="257"/>
                                        </p:tgtEl>
                                        <p:attrNameLst>
                                          <p:attrName>style.visibility</p:attrName>
                                        </p:attrNameLst>
                                      </p:cBhvr>
                                      <p:to>
                                        <p:strVal val="visible"/>
                                      </p:to>
                                    </p:set>
                                    <p:anim calcmode="lin" valueType="num">
                                      <p:cBhvr additive="base">
                                        <p:cTn dur="1000"/>
                                        <p:tgtEl>
                                          <p:spTgt spid="25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Custom Layout">
  <p:cSld name="5_Custom Layout">
    <p:spTree>
      <p:nvGrpSpPr>
        <p:cNvPr id="260" name="Shape 260"/>
        <p:cNvGrpSpPr/>
        <p:nvPr/>
      </p:nvGrpSpPr>
      <p:grpSpPr>
        <a:xfrm>
          <a:off x="0" y="0"/>
          <a:ext cx="0" cy="0"/>
          <a:chOff x="0" y="0"/>
          <a:chExt cx="0" cy="0"/>
        </a:xfrm>
      </p:grpSpPr>
      <p:sp>
        <p:nvSpPr>
          <p:cNvPr id="261" name="Google Shape;261;g94fa88eb93_0_2725"/>
          <p:cNvSpPr/>
          <p:nvPr>
            <p:ph idx="2" type="pic"/>
          </p:nvPr>
        </p:nvSpPr>
        <p:spPr>
          <a:xfrm>
            <a:off x="4706455" y="1728210"/>
            <a:ext cx="1994400" cy="34017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62" name="Google Shape;262;g94fa88eb93_0_2725"/>
          <p:cNvSpPr/>
          <p:nvPr>
            <p:ph idx="3" type="pic"/>
          </p:nvPr>
        </p:nvSpPr>
        <p:spPr>
          <a:xfrm>
            <a:off x="6700824" y="1728210"/>
            <a:ext cx="1994400" cy="34017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
        <p:nvSpPr>
          <p:cNvPr id="263" name="Google Shape;263;g94fa88eb93_0_2725"/>
          <p:cNvSpPr/>
          <p:nvPr>
            <p:ph idx="4" type="pic"/>
          </p:nvPr>
        </p:nvSpPr>
        <p:spPr>
          <a:xfrm>
            <a:off x="8695194" y="1728210"/>
            <a:ext cx="1994400" cy="34017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500"/>
                                  </p:stCondLst>
                                  <p:childTnLst>
                                    <p:set>
                                      <p:cBhvr>
                                        <p:cTn dur="1" fill="hold">
                                          <p:stCondLst>
                                            <p:cond delay="0"/>
                                          </p:stCondLst>
                                        </p:cTn>
                                        <p:tgtEl>
                                          <p:spTgt spid="261"/>
                                        </p:tgtEl>
                                        <p:attrNameLst>
                                          <p:attrName>style.visibility</p:attrName>
                                        </p:attrNameLst>
                                      </p:cBhvr>
                                      <p:to>
                                        <p:strVal val="visible"/>
                                      </p:to>
                                    </p:set>
                                    <p:anim calcmode="lin" valueType="num">
                                      <p:cBhvr additive="base">
                                        <p:cTn dur="1500"/>
                                        <p:tgtEl>
                                          <p:spTgt spid="261"/>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2"/>
                                        </p:tgtEl>
                                        <p:attrNameLst>
                                          <p:attrName>style.visibility</p:attrName>
                                        </p:attrNameLst>
                                      </p:cBhvr>
                                      <p:to>
                                        <p:strVal val="visible"/>
                                      </p:to>
                                    </p:set>
                                    <p:anim calcmode="lin" valueType="num">
                                      <p:cBhvr additive="base">
                                        <p:cTn dur="1500"/>
                                        <p:tgtEl>
                                          <p:spTgt spid="262"/>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500"/>
                                  </p:stCondLst>
                                  <p:childTnLst>
                                    <p:set>
                                      <p:cBhvr>
                                        <p:cTn dur="1" fill="hold">
                                          <p:stCondLst>
                                            <p:cond delay="0"/>
                                          </p:stCondLst>
                                        </p:cTn>
                                        <p:tgtEl>
                                          <p:spTgt spid="263"/>
                                        </p:tgtEl>
                                        <p:attrNameLst>
                                          <p:attrName>style.visibility</p:attrName>
                                        </p:attrNameLst>
                                      </p:cBhvr>
                                      <p:to>
                                        <p:strVal val="visible"/>
                                      </p:to>
                                    </p:set>
                                    <p:anim calcmode="lin" valueType="num">
                                      <p:cBhvr additive="base">
                                        <p:cTn dur="1500"/>
                                        <p:tgtEl>
                                          <p:spTgt spid="26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Custom Layout">
  <p:cSld name="4_Custom Layout">
    <p:spTree>
      <p:nvGrpSpPr>
        <p:cNvPr id="264" name="Shape 264"/>
        <p:cNvGrpSpPr/>
        <p:nvPr/>
      </p:nvGrpSpPr>
      <p:grpSpPr>
        <a:xfrm>
          <a:off x="0" y="0"/>
          <a:ext cx="0" cy="0"/>
          <a:chOff x="0" y="0"/>
          <a:chExt cx="0" cy="0"/>
        </a:xfrm>
      </p:grpSpPr>
      <p:sp>
        <p:nvSpPr>
          <p:cNvPr id="265" name="Google Shape;265;g94fa88eb93_0_2729"/>
          <p:cNvSpPr/>
          <p:nvPr>
            <p:ph idx="2" type="pic"/>
          </p:nvPr>
        </p:nvSpPr>
        <p:spPr>
          <a:xfrm>
            <a:off x="4949852" y="1728210"/>
            <a:ext cx="1890900" cy="34017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200"/>
                                  </p:stCondLst>
                                  <p:childTnLst>
                                    <p:set>
                                      <p:cBhvr>
                                        <p:cTn dur="1" fill="hold">
                                          <p:stCondLst>
                                            <p:cond delay="0"/>
                                          </p:stCondLst>
                                        </p:cTn>
                                        <p:tgtEl>
                                          <p:spTgt spid="265"/>
                                        </p:tgtEl>
                                        <p:attrNameLst>
                                          <p:attrName>style.visibility</p:attrName>
                                        </p:attrNameLst>
                                      </p:cBhvr>
                                      <p:to>
                                        <p:strVal val="visible"/>
                                      </p:to>
                                    </p:set>
                                    <p:anim calcmode="lin" valueType="num">
                                      <p:cBhvr additive="base">
                                        <p:cTn dur="1500"/>
                                        <p:tgtEl>
                                          <p:spTgt spid="26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66" name="Shape 266"/>
        <p:cNvGrpSpPr/>
        <p:nvPr/>
      </p:nvGrpSpPr>
      <p:grpSpPr>
        <a:xfrm>
          <a:off x="0" y="0"/>
          <a:ext cx="0" cy="0"/>
          <a:chOff x="0" y="0"/>
          <a:chExt cx="0" cy="0"/>
        </a:xfrm>
      </p:grpSpPr>
      <p:sp>
        <p:nvSpPr>
          <p:cNvPr id="267" name="Google Shape;267;g94fa88eb93_0_2731"/>
          <p:cNvSpPr/>
          <p:nvPr>
            <p:ph idx="2" type="pic"/>
          </p:nvPr>
        </p:nvSpPr>
        <p:spPr>
          <a:xfrm>
            <a:off x="1990465" y="2275938"/>
            <a:ext cx="2847600" cy="36012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67"/>
                                        </p:tgtEl>
                                        <p:attrNameLst>
                                          <p:attrName>style.visibility</p:attrName>
                                        </p:attrNameLst>
                                      </p:cBhvr>
                                      <p:to>
                                        <p:strVal val="visible"/>
                                      </p:to>
                                    </p:set>
                                    <p:anim calcmode="lin" valueType="num">
                                      <p:cBhvr additive="base">
                                        <p:cTn dur="1000"/>
                                        <p:tgtEl>
                                          <p:spTgt spid="267"/>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showMasterSp="0">
  <p:cSld name="Thank You">
    <p:spTree>
      <p:nvGrpSpPr>
        <p:cNvPr id="57" name="Shape 57"/>
        <p:cNvGrpSpPr/>
        <p:nvPr/>
      </p:nvGrpSpPr>
      <p:grpSpPr>
        <a:xfrm>
          <a:off x="0" y="0"/>
          <a:ext cx="0" cy="0"/>
          <a:chOff x="0" y="0"/>
          <a:chExt cx="0" cy="0"/>
        </a:xfrm>
      </p:grpSpPr>
      <p:sp>
        <p:nvSpPr>
          <p:cNvPr id="58" name="Google Shape;58;p50"/>
          <p:cNvSpPr txBox="1"/>
          <p:nvPr>
            <p:ph idx="1" type="body"/>
          </p:nvPr>
        </p:nvSpPr>
        <p:spPr>
          <a:xfrm>
            <a:off x="6624192" y="4821054"/>
            <a:ext cx="2948432" cy="2520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rgbClr val="3F3F3F"/>
              </a:buClr>
              <a:buSzPts val="2400"/>
              <a:buNone/>
              <a:defRPr sz="24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9" name="Google Shape;59;p50"/>
          <p:cNvSpPr txBox="1"/>
          <p:nvPr>
            <p:ph idx="2" type="body"/>
          </p:nvPr>
        </p:nvSpPr>
        <p:spPr>
          <a:xfrm>
            <a:off x="6922297" y="5226514"/>
            <a:ext cx="2650327" cy="252000"/>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rgbClr val="3F3F3F"/>
              </a:buClr>
              <a:buSzPts val="1600"/>
              <a:buNone/>
              <a:defRPr sz="16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50"/>
          <p:cNvSpPr/>
          <p:nvPr/>
        </p:nvSpPr>
        <p:spPr>
          <a:xfrm rot="5400000">
            <a:off x="6006001" y="671999"/>
            <a:ext cx="180000" cy="121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1" name="Google Shape;61;p50"/>
          <p:cNvSpPr/>
          <p:nvPr/>
        </p:nvSpPr>
        <p:spPr>
          <a:xfrm rot="5400000">
            <a:off x="6006001" y="-6006000"/>
            <a:ext cx="180000" cy="121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2" name="Google Shape;62;p50"/>
          <p:cNvSpPr/>
          <p:nvPr/>
        </p:nvSpPr>
        <p:spPr>
          <a:xfrm>
            <a:off x="0" y="0"/>
            <a:ext cx="180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3" name="Google Shape;63;p50"/>
          <p:cNvSpPr/>
          <p:nvPr/>
        </p:nvSpPr>
        <p:spPr>
          <a:xfrm>
            <a:off x="12012000" y="0"/>
            <a:ext cx="180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4" name="Google Shape;64;p50"/>
          <p:cNvSpPr/>
          <p:nvPr/>
        </p:nvSpPr>
        <p:spPr>
          <a:xfrm>
            <a:off x="11832000" y="-2"/>
            <a:ext cx="360000" cy="6858001"/>
          </a:xfrm>
          <a:prstGeom prst="rect">
            <a:avLst/>
          </a:prstGeom>
          <a:gradFill>
            <a:gsLst>
              <a:gs pos="0">
                <a:srgbClr val="3F3F3F"/>
              </a:gs>
              <a:gs pos="100000">
                <a:schemeClr val="dk1"/>
              </a:gs>
            </a:gsLst>
            <a:lin ang="5400000" scaled="0"/>
          </a:gradFill>
          <a:ln>
            <a:noFill/>
          </a:ln>
          <a:effectLst>
            <a:outerShdw blurRad="228600" rotWithShape="0" algn="tr" dir="8100000" dist="381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5" name="Google Shape;65;p50"/>
          <p:cNvSpPr/>
          <p:nvPr/>
        </p:nvSpPr>
        <p:spPr>
          <a:xfrm>
            <a:off x="180000" y="-1"/>
            <a:ext cx="5915999" cy="6858001"/>
          </a:xfrm>
          <a:prstGeom prst="rect">
            <a:avLst/>
          </a:prstGeom>
          <a:gradFill>
            <a:gsLst>
              <a:gs pos="0">
                <a:srgbClr val="3F3F3F"/>
              </a:gs>
              <a:gs pos="100000">
                <a:schemeClr val="dk1"/>
              </a:gs>
            </a:gsLst>
            <a:lin ang="5400000" scaled="0"/>
          </a:gradFill>
          <a:ln>
            <a:noFill/>
          </a:ln>
          <a:effectLst>
            <a:outerShdw blurRad="228600" rotWithShape="0" algn="tr" dir="8100000" dist="381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6" name="Google Shape;66;p50"/>
          <p:cNvSpPr/>
          <p:nvPr/>
        </p:nvSpPr>
        <p:spPr>
          <a:xfrm flipH="1">
            <a:off x="180001" y="5923593"/>
            <a:ext cx="2329198" cy="934407"/>
          </a:xfrm>
          <a:custGeom>
            <a:rect b="b" l="l" r="r" t="t"/>
            <a:pathLst>
              <a:path extrusionOk="0" h="2609850" w="6505575">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a:gsLst>
              <a:gs pos="0">
                <a:srgbClr val="FD0353"/>
              </a:gs>
              <a:gs pos="100000">
                <a:srgbClr val="4E3BAD"/>
              </a:gs>
            </a:gsLst>
            <a:lin ang="18900000"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7" name="Google Shape;67;p50"/>
          <p:cNvSpPr/>
          <p:nvPr/>
        </p:nvSpPr>
        <p:spPr>
          <a:xfrm flipH="1">
            <a:off x="180001" y="6492874"/>
            <a:ext cx="1576127" cy="365126"/>
          </a:xfrm>
          <a:custGeom>
            <a:rect b="b" l="l" r="r" t="t"/>
            <a:pathLst>
              <a:path extrusionOk="0" h="571500" w="2466975">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a:gsLst>
              <a:gs pos="0">
                <a:srgbClr val="FC0251"/>
              </a:gs>
              <a:gs pos="100000">
                <a:srgbClr val="00A5CD"/>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68" name="Google Shape;68;p50"/>
          <p:cNvSpPr txBox="1"/>
          <p:nvPr>
            <p:ph type="ctrTitle"/>
          </p:nvPr>
        </p:nvSpPr>
        <p:spPr>
          <a:xfrm>
            <a:off x="880800" y="3997071"/>
            <a:ext cx="4370400" cy="2155797"/>
          </a:xfrm>
          <a:prstGeom prst="rect">
            <a:avLst/>
          </a:prstGeom>
          <a:noFill/>
          <a:ln>
            <a:noFill/>
          </a:ln>
        </p:spPr>
        <p:txBody>
          <a:bodyPr anchorCtr="0" anchor="b" bIns="0" lIns="0" spcFirstLastPara="1" rIns="0" wrap="square" tIns="0">
            <a:noAutofit/>
          </a:bodyPr>
          <a:lstStyle>
            <a:lvl1pPr lvl="0" algn="l">
              <a:lnSpc>
                <a:spcPct val="69565"/>
              </a:lnSpc>
              <a:spcBef>
                <a:spcPts val="0"/>
              </a:spcBef>
              <a:spcAft>
                <a:spcPts val="0"/>
              </a:spcAft>
              <a:buClr>
                <a:schemeClr val="lt1"/>
              </a:buClr>
              <a:buSzPts val="11500"/>
              <a:buFont typeface="Bodoni"/>
              <a:buNone/>
              <a:defRPr sz="11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9" name="Google Shape;69;p50"/>
          <p:cNvSpPr/>
          <p:nvPr/>
        </p:nvSpPr>
        <p:spPr>
          <a:xfrm>
            <a:off x="4824192" y="365127"/>
            <a:ext cx="1800000" cy="1800000"/>
          </a:xfrm>
          <a:prstGeom prst="ellipse">
            <a:avLst/>
          </a:prstGeom>
          <a:gradFill>
            <a:gsLst>
              <a:gs pos="0">
                <a:srgbClr val="4E3BAD"/>
              </a:gs>
              <a:gs pos="100000">
                <a:srgbClr val="FD0353"/>
              </a:gs>
            </a:gsLst>
            <a:lin ang="12600000"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268" name="Shape 268"/>
        <p:cNvGrpSpPr/>
        <p:nvPr/>
      </p:nvGrpSpPr>
      <p:grpSpPr>
        <a:xfrm>
          <a:off x="0" y="0"/>
          <a:ext cx="0" cy="0"/>
          <a:chOff x="0" y="0"/>
          <a:chExt cx="0" cy="0"/>
        </a:xfrm>
      </p:grpSpPr>
      <p:sp>
        <p:nvSpPr>
          <p:cNvPr id="269" name="Google Shape;269;g94fa88eb93_0_2733"/>
          <p:cNvSpPr/>
          <p:nvPr>
            <p:ph idx="2" type="pic"/>
          </p:nvPr>
        </p:nvSpPr>
        <p:spPr>
          <a:xfrm>
            <a:off x="4557912" y="1495425"/>
            <a:ext cx="3075900" cy="53628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69"/>
                                        </p:tgtEl>
                                        <p:attrNameLst>
                                          <p:attrName>style.visibility</p:attrName>
                                        </p:attrNameLst>
                                      </p:cBhvr>
                                      <p:to>
                                        <p:strVal val="visible"/>
                                      </p:to>
                                    </p:set>
                                    <p:anim calcmode="lin" valueType="num">
                                      <p:cBhvr additive="base">
                                        <p:cTn dur="1800"/>
                                        <p:tgtEl>
                                          <p:spTgt spid="269"/>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Custom Layout">
  <p:cSld name="3_Custom Layout">
    <p:spTree>
      <p:nvGrpSpPr>
        <p:cNvPr id="270" name="Shape 270"/>
        <p:cNvGrpSpPr/>
        <p:nvPr/>
      </p:nvGrpSpPr>
      <p:grpSpPr>
        <a:xfrm>
          <a:off x="0" y="0"/>
          <a:ext cx="0" cy="0"/>
          <a:chOff x="0" y="0"/>
          <a:chExt cx="0" cy="0"/>
        </a:xfrm>
      </p:grpSpPr>
      <p:sp>
        <p:nvSpPr>
          <p:cNvPr id="271" name="Google Shape;271;g94fa88eb93_0_2735"/>
          <p:cNvSpPr/>
          <p:nvPr>
            <p:ph idx="2" type="pic"/>
          </p:nvPr>
        </p:nvSpPr>
        <p:spPr>
          <a:xfrm>
            <a:off x="7291232" y="0"/>
            <a:ext cx="3075900" cy="6858000"/>
          </a:xfrm>
          <a:prstGeom prst="rect">
            <a:avLst/>
          </a:prstGeom>
          <a:solidFill>
            <a:srgbClr val="D8D8D8"/>
          </a:solidFill>
          <a:ln>
            <a:noFill/>
          </a:ln>
        </p:spPr>
        <p:txBody>
          <a:bodyPr anchorCtr="0" anchor="ctr" bIns="22825" lIns="45700" spcFirstLastPara="1" rIns="45700" wrap="square" tIns="22825">
            <a:noAutofit/>
          </a:bodyPr>
          <a:lstStyle>
            <a:lvl1pPr lvl="0" marR="0" rtl="0" algn="l">
              <a:lnSpc>
                <a:spcPct val="90000"/>
              </a:lnSpc>
              <a:spcBef>
                <a:spcPts val="9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700"/>
              <a:buFont typeface="Arial"/>
              <a:buChar char="•"/>
              <a:defRPr b="0" i="0" sz="1700" u="none" cap="none" strike="noStrike">
                <a:solidFill>
                  <a:schemeClr val="dk1"/>
                </a:solidFill>
                <a:latin typeface="Calibri"/>
                <a:ea typeface="Calibri"/>
                <a:cs typeface="Calibri"/>
                <a:sym typeface="Calibri"/>
              </a:defRPr>
            </a:lvl9pPr>
          </a:lstStyle>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1">
                                  <p:stCondLst>
                                    <p:cond delay="0"/>
                                  </p:stCondLst>
                                  <p:childTnLst>
                                    <p:set>
                                      <p:cBhvr>
                                        <p:cTn dur="1" fill="hold">
                                          <p:stCondLst>
                                            <p:cond delay="0"/>
                                          </p:stCondLst>
                                        </p:cTn>
                                        <p:tgtEl>
                                          <p:spTgt spid="271"/>
                                        </p:tgtEl>
                                        <p:attrNameLst>
                                          <p:attrName>style.visibility</p:attrName>
                                        </p:attrNameLst>
                                      </p:cBhvr>
                                      <p:to>
                                        <p:strVal val="visible"/>
                                      </p:to>
                                    </p:set>
                                    <p:anim calcmode="lin" valueType="num">
                                      <p:cBhvr additive="base">
                                        <p:cTn dur="1800"/>
                                        <p:tgtEl>
                                          <p:spTgt spid="271"/>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Image and Text">
  <p:cSld name="Large Image and Text">
    <p:bg>
      <p:bgPr>
        <a:solidFill>
          <a:schemeClr val="lt1"/>
        </a:solidFill>
      </p:bgPr>
    </p:bg>
    <p:spTree>
      <p:nvGrpSpPr>
        <p:cNvPr id="272" name="Shape 272"/>
        <p:cNvGrpSpPr/>
        <p:nvPr/>
      </p:nvGrpSpPr>
      <p:grpSpPr>
        <a:xfrm>
          <a:off x="0" y="0"/>
          <a:ext cx="0" cy="0"/>
          <a:chOff x="0" y="0"/>
          <a:chExt cx="0" cy="0"/>
        </a:xfrm>
      </p:grpSpPr>
      <p:sp>
        <p:nvSpPr>
          <p:cNvPr id="273" name="Google Shape;273;g94fa88eb93_0_2737"/>
          <p:cNvSpPr txBox="1"/>
          <p:nvPr>
            <p:ph type="ctrTitle"/>
          </p:nvPr>
        </p:nvSpPr>
        <p:spPr>
          <a:xfrm>
            <a:off x="84000" y="3517901"/>
            <a:ext cx="6012000" cy="1409700"/>
          </a:xfrm>
          <a:prstGeom prst="rect">
            <a:avLst/>
          </a:prstGeom>
          <a:solidFill>
            <a:schemeClr val="dk1"/>
          </a:solidFill>
          <a:ln>
            <a:noFill/>
          </a:ln>
        </p:spPr>
        <p:txBody>
          <a:bodyPr anchorCtr="0" anchor="b" bIns="144000" lIns="288000" spcFirstLastPara="1" rIns="432000" wrap="square" tIns="0">
            <a:noAutofit/>
          </a:bodyPr>
          <a:lstStyle>
            <a:lvl1pPr lvl="0" rtl="0" algn="r">
              <a:lnSpc>
                <a:spcPct val="90000"/>
              </a:lnSpc>
              <a:spcBef>
                <a:spcPts val="0"/>
              </a:spcBef>
              <a:spcAft>
                <a:spcPts val="0"/>
              </a:spcAft>
              <a:buClr>
                <a:schemeClr val="lt1"/>
              </a:buClr>
              <a:buSzPts val="4300"/>
              <a:buFont typeface="Bodoni"/>
              <a:buChar char="●"/>
              <a:defRPr sz="4300">
                <a:solidFill>
                  <a:schemeClr val="lt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274" name="Google Shape;274;g94fa88eb93_0_2737"/>
          <p:cNvSpPr txBox="1"/>
          <p:nvPr>
            <p:ph idx="1" type="subTitle"/>
          </p:nvPr>
        </p:nvSpPr>
        <p:spPr>
          <a:xfrm>
            <a:off x="84000" y="4927600"/>
            <a:ext cx="6012000" cy="1845600"/>
          </a:xfrm>
          <a:prstGeom prst="rect">
            <a:avLst/>
          </a:prstGeom>
          <a:solidFill>
            <a:srgbClr val="262626"/>
          </a:solidFill>
          <a:ln>
            <a:noFill/>
          </a:ln>
        </p:spPr>
        <p:txBody>
          <a:bodyPr anchorCtr="0" anchor="t" bIns="0" lIns="288000" spcFirstLastPara="1" rIns="432000" wrap="square" tIns="144000">
            <a:noAutofit/>
          </a:bodyPr>
          <a:lstStyle>
            <a:lvl1pPr lvl="0" rtl="0" algn="r">
              <a:lnSpc>
                <a:spcPct val="90000"/>
              </a:lnSpc>
              <a:spcBef>
                <a:spcPts val="1100"/>
              </a:spcBef>
              <a:spcAft>
                <a:spcPts val="0"/>
              </a:spcAft>
              <a:buClr>
                <a:schemeClr val="lt1"/>
              </a:buClr>
              <a:buSzPts val="2100"/>
              <a:buNone/>
              <a:defRPr sz="2100">
                <a:solidFill>
                  <a:schemeClr val="lt1"/>
                </a:solidFill>
              </a:defRPr>
            </a:lvl1pPr>
            <a:lvl2pPr lvl="1" rtl="0" algn="ctr">
              <a:lnSpc>
                <a:spcPct val="90000"/>
              </a:lnSpc>
              <a:spcBef>
                <a:spcPts val="500"/>
              </a:spcBef>
              <a:spcAft>
                <a:spcPts val="0"/>
              </a:spcAft>
              <a:buClr>
                <a:srgbClr val="3F3F3F"/>
              </a:buClr>
              <a:buSzPts val="2000"/>
              <a:buNone/>
              <a:defRPr sz="2000"/>
            </a:lvl2pPr>
            <a:lvl3pPr lvl="2" rtl="0" algn="ctr">
              <a:lnSpc>
                <a:spcPct val="90000"/>
              </a:lnSpc>
              <a:spcBef>
                <a:spcPts val="500"/>
              </a:spcBef>
              <a:spcAft>
                <a:spcPts val="0"/>
              </a:spcAft>
              <a:buClr>
                <a:srgbClr val="3F3F3F"/>
              </a:buClr>
              <a:buSzPts val="1900"/>
              <a:buNone/>
              <a:defRPr sz="1900"/>
            </a:lvl3pPr>
            <a:lvl4pPr lvl="3" rtl="0" algn="ctr">
              <a:lnSpc>
                <a:spcPct val="90000"/>
              </a:lnSpc>
              <a:spcBef>
                <a:spcPts val="500"/>
              </a:spcBef>
              <a:spcAft>
                <a:spcPts val="0"/>
              </a:spcAft>
              <a:buClr>
                <a:srgbClr val="3F3F3F"/>
              </a:buClr>
              <a:buSzPts val="1600"/>
              <a:buNone/>
              <a:defRPr sz="1600"/>
            </a:lvl4pPr>
            <a:lvl5pPr lvl="4" rtl="0" algn="ctr">
              <a:lnSpc>
                <a:spcPct val="90000"/>
              </a:lnSpc>
              <a:spcBef>
                <a:spcPts val="500"/>
              </a:spcBef>
              <a:spcAft>
                <a:spcPts val="0"/>
              </a:spcAft>
              <a:buClr>
                <a:srgbClr val="3F3F3F"/>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75" name="Google Shape;275;g94fa88eb93_0_2737"/>
          <p:cNvSpPr txBox="1"/>
          <p:nvPr>
            <p:ph idx="12" type="sldNum"/>
          </p:nvPr>
        </p:nvSpPr>
        <p:spPr>
          <a:xfrm>
            <a:off x="11415917" y="6108299"/>
            <a:ext cx="371100" cy="3315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1500"/>
            </a:lvl1pPr>
            <a:lvl2pPr indent="0" lvl="1" marL="0" rtl="0" algn="ctr">
              <a:spcBef>
                <a:spcPts val="0"/>
              </a:spcBef>
              <a:buNone/>
              <a:defRPr sz="1500"/>
            </a:lvl2pPr>
            <a:lvl3pPr indent="0" lvl="2" marL="0" rtl="0" algn="ctr">
              <a:spcBef>
                <a:spcPts val="0"/>
              </a:spcBef>
              <a:buNone/>
              <a:defRPr sz="1500"/>
            </a:lvl3pPr>
            <a:lvl4pPr indent="0" lvl="3" marL="0" rtl="0" algn="ctr">
              <a:spcBef>
                <a:spcPts val="0"/>
              </a:spcBef>
              <a:buNone/>
              <a:defRPr sz="1500"/>
            </a:lvl4pPr>
            <a:lvl5pPr indent="0" lvl="4" marL="0" rtl="0" algn="ctr">
              <a:spcBef>
                <a:spcPts val="0"/>
              </a:spcBef>
              <a:buNone/>
              <a:defRPr sz="1500"/>
            </a:lvl5pPr>
            <a:lvl6pPr indent="0" lvl="5" marL="0" rtl="0" algn="ctr">
              <a:spcBef>
                <a:spcPts val="0"/>
              </a:spcBef>
              <a:buNone/>
              <a:defRPr sz="1500"/>
            </a:lvl6pPr>
            <a:lvl7pPr indent="0" lvl="6" marL="0" rtl="0" algn="ctr">
              <a:spcBef>
                <a:spcPts val="0"/>
              </a:spcBef>
              <a:buNone/>
              <a:defRPr sz="1500"/>
            </a:lvl7pPr>
            <a:lvl8pPr indent="0" lvl="7" marL="0" rtl="0" algn="ctr">
              <a:spcBef>
                <a:spcPts val="0"/>
              </a:spcBef>
              <a:buNone/>
              <a:defRPr sz="1500"/>
            </a:lvl8pPr>
            <a:lvl9pPr indent="0" lvl="8" marL="0" rtl="0" algn="ctr">
              <a:spcBef>
                <a:spcPts val="0"/>
              </a:spcBef>
              <a:buNone/>
              <a:defRPr sz="1500"/>
            </a:lvl9pPr>
          </a:lstStyle>
          <a:p>
            <a:pPr indent="0" lvl="0" marL="0" rtl="0" algn="ctr">
              <a:spcBef>
                <a:spcPts val="0"/>
              </a:spcBef>
              <a:spcAft>
                <a:spcPts val="0"/>
              </a:spcAft>
              <a:buNone/>
            </a:pPr>
            <a:fld id="{00000000-1234-1234-1234-123412341234}" type="slidenum">
              <a:rPr lang="es-ES"/>
              <a:t>‹#›</a:t>
            </a:fld>
            <a:endParaRPr/>
          </a:p>
        </p:txBody>
      </p:sp>
      <p:sp>
        <p:nvSpPr>
          <p:cNvPr id="276" name="Google Shape;276;g94fa88eb93_0_2737"/>
          <p:cNvSpPr txBox="1"/>
          <p:nvPr/>
        </p:nvSpPr>
        <p:spPr>
          <a:xfrm>
            <a:off x="5861957" y="6613071"/>
            <a:ext cx="0" cy="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200">
              <a:solidFill>
                <a:srgbClr val="3F3F3F"/>
              </a:solidFill>
              <a:latin typeface="Gill Sans"/>
              <a:ea typeface="Gill Sans"/>
              <a:cs typeface="Gill Sans"/>
              <a:sym typeface="Gill Sans"/>
            </a:endParaRPr>
          </a:p>
        </p:txBody>
      </p:sp>
      <p:sp>
        <p:nvSpPr>
          <p:cNvPr id="277" name="Google Shape;277;g94fa88eb93_0_2737"/>
          <p:cNvSpPr/>
          <p:nvPr>
            <p:ph idx="2" type="pic"/>
          </p:nvPr>
        </p:nvSpPr>
        <p:spPr>
          <a:xfrm>
            <a:off x="84000" y="86714"/>
            <a:ext cx="6009300" cy="3431100"/>
          </a:xfrm>
          <a:prstGeom prst="rect">
            <a:avLst/>
          </a:prstGeom>
          <a:solidFill>
            <a:srgbClr val="333333"/>
          </a:solidFill>
          <a:ln>
            <a:noFill/>
          </a:ln>
        </p:spPr>
        <p:txBody>
          <a:bodyPr anchorCtr="0" anchor="ctr" bIns="0" lIns="0" spcFirstLastPara="1" rIns="0" wrap="square" tIns="0">
            <a:noAutofit/>
          </a:bodyPr>
          <a:lstStyle>
            <a:lvl1pPr lvl="0" marR="0" rtl="0" algn="ctr">
              <a:lnSpc>
                <a:spcPct val="90000"/>
              </a:lnSpc>
              <a:spcBef>
                <a:spcPts val="1100"/>
              </a:spcBef>
              <a:spcAft>
                <a:spcPts val="0"/>
              </a:spcAft>
              <a:buClr>
                <a:srgbClr val="D8D8D8"/>
              </a:buClr>
              <a:buSzPts val="1100"/>
              <a:buFont typeface="Arial"/>
              <a:buNone/>
              <a:defRPr b="0" i="1" sz="1100" u="none" cap="none" strike="noStrike">
                <a:solidFill>
                  <a:srgbClr val="D8D8D8"/>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900"/>
              <a:buFont typeface="Arial"/>
              <a:buChar char="•"/>
              <a:defRPr b="0" i="0" sz="1900" u="none" cap="none" strike="noStrike">
                <a:solidFill>
                  <a:srgbClr val="3F3F3F"/>
                </a:solidFill>
                <a:latin typeface="Gill Sans"/>
                <a:ea typeface="Gill Sans"/>
                <a:cs typeface="Gill Sans"/>
                <a:sym typeface="Gill Sans"/>
              </a:defRPr>
            </a:lvl2pPr>
            <a:lvl3pPr lvl="2"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Gill Sans"/>
                <a:ea typeface="Gill Sans"/>
                <a:cs typeface="Gill Sans"/>
                <a:sym typeface="Gill Sans"/>
              </a:defRPr>
            </a:lvl3pPr>
            <a:lvl4pPr lvl="3" marR="0" rtl="0" algn="l">
              <a:lnSpc>
                <a:spcPct val="90000"/>
              </a:lnSpc>
              <a:spcBef>
                <a:spcPts val="500"/>
              </a:spcBef>
              <a:spcAft>
                <a:spcPts val="0"/>
              </a:spcAft>
              <a:buClr>
                <a:srgbClr val="3F3F3F"/>
              </a:buClr>
              <a:buSzPts val="1500"/>
              <a:buFont typeface="Arial"/>
              <a:buChar char="•"/>
              <a:defRPr b="0" i="0" sz="1500" u="none" cap="none" strike="noStrike">
                <a:solidFill>
                  <a:srgbClr val="3F3F3F"/>
                </a:solidFill>
                <a:latin typeface="Gill Sans"/>
                <a:ea typeface="Gill Sans"/>
                <a:cs typeface="Gill Sans"/>
                <a:sym typeface="Gill Sans"/>
              </a:defRPr>
            </a:lvl4pPr>
            <a:lvl5pPr lvl="4" marR="0" rtl="0" algn="l">
              <a:lnSpc>
                <a:spcPct val="90000"/>
              </a:lnSpc>
              <a:spcBef>
                <a:spcPts val="500"/>
              </a:spcBef>
              <a:spcAft>
                <a:spcPts val="0"/>
              </a:spcAft>
              <a:buClr>
                <a:srgbClr val="3F3F3F"/>
              </a:buClr>
              <a:buSzPts val="1200"/>
              <a:buFont typeface="Arial"/>
              <a:buChar char="•"/>
              <a:defRPr b="0" i="0" sz="1200" u="none" cap="none" strike="noStrike">
                <a:solidFill>
                  <a:srgbClr val="3F3F3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Gill Sans"/>
                <a:ea typeface="Gill Sans"/>
                <a:cs typeface="Gill Sans"/>
                <a:sym typeface="Gill Sans"/>
              </a:defRPr>
            </a:lvl9pPr>
          </a:lstStyle>
          <a:p/>
        </p:txBody>
      </p:sp>
      <p:sp>
        <p:nvSpPr>
          <p:cNvPr id="278" name="Google Shape;278;g94fa88eb93_0_2737"/>
          <p:cNvSpPr txBox="1"/>
          <p:nvPr>
            <p:ph idx="3" type="body"/>
          </p:nvPr>
        </p:nvSpPr>
        <p:spPr>
          <a:xfrm>
            <a:off x="6464300" y="1152000"/>
            <a:ext cx="5307600" cy="4680000"/>
          </a:xfrm>
          <a:prstGeom prst="rect">
            <a:avLst/>
          </a:prstGeom>
          <a:noFill/>
          <a:ln>
            <a:noFill/>
          </a:ln>
        </p:spPr>
        <p:txBody>
          <a:bodyPr anchorCtr="0" anchor="b" bIns="0" lIns="0" spcFirstLastPara="1" rIns="0" wrap="square" tIns="0">
            <a:noAutofit/>
          </a:bodyPr>
          <a:lstStyle>
            <a:lvl1pPr indent="-361950" lvl="0" marL="457200" rtl="0" algn="l">
              <a:lnSpc>
                <a:spcPct val="90000"/>
              </a:lnSpc>
              <a:spcBef>
                <a:spcPts val="1100"/>
              </a:spcBef>
              <a:spcAft>
                <a:spcPts val="0"/>
              </a:spcAft>
              <a:buClr>
                <a:srgbClr val="3F3F3F"/>
              </a:buClr>
              <a:buSzPts val="2100"/>
              <a:buChar char="●"/>
              <a:defRPr sz="1500">
                <a:solidFill>
                  <a:srgbClr val="3F3F3F"/>
                </a:solidFill>
              </a:defRPr>
            </a:lvl1pPr>
            <a:lvl2pPr indent="-349250" lvl="1" marL="914400" rtl="0" algn="l">
              <a:lnSpc>
                <a:spcPct val="90000"/>
              </a:lnSpc>
              <a:spcBef>
                <a:spcPts val="500"/>
              </a:spcBef>
              <a:spcAft>
                <a:spcPts val="0"/>
              </a:spcAft>
              <a:buClr>
                <a:srgbClr val="3F3F3F"/>
              </a:buClr>
              <a:buSzPts val="1900"/>
              <a:buChar char="○"/>
              <a:defRPr sz="1500">
                <a:solidFill>
                  <a:srgbClr val="3F3F3F"/>
                </a:solidFill>
              </a:defRPr>
            </a:lvl2pPr>
            <a:lvl3pPr indent="-330200" lvl="2" marL="1371600" rtl="0" algn="l">
              <a:lnSpc>
                <a:spcPct val="90000"/>
              </a:lnSpc>
              <a:spcBef>
                <a:spcPts val="500"/>
              </a:spcBef>
              <a:spcAft>
                <a:spcPts val="0"/>
              </a:spcAft>
              <a:buClr>
                <a:srgbClr val="3F3F3F"/>
              </a:buClr>
              <a:buSzPts val="1600"/>
              <a:buChar char="■"/>
              <a:defRPr sz="1500">
                <a:solidFill>
                  <a:srgbClr val="3F3F3F"/>
                </a:solidFill>
              </a:defRPr>
            </a:lvl3pPr>
            <a:lvl4pPr indent="-323850" lvl="3" marL="1828800" rtl="0" algn="l">
              <a:lnSpc>
                <a:spcPct val="90000"/>
              </a:lnSpc>
              <a:spcBef>
                <a:spcPts val="500"/>
              </a:spcBef>
              <a:spcAft>
                <a:spcPts val="0"/>
              </a:spcAft>
              <a:buClr>
                <a:srgbClr val="3F3F3F"/>
              </a:buClr>
              <a:buSzPts val="1500"/>
              <a:buChar char="●"/>
              <a:defRPr sz="1500">
                <a:solidFill>
                  <a:srgbClr val="3F3F3F"/>
                </a:solidFill>
              </a:defRPr>
            </a:lvl4pPr>
            <a:lvl5pPr indent="-304800" lvl="4" marL="2286000" rtl="0" algn="l">
              <a:lnSpc>
                <a:spcPct val="90000"/>
              </a:lnSpc>
              <a:spcBef>
                <a:spcPts val="500"/>
              </a:spcBef>
              <a:spcAft>
                <a:spcPts val="0"/>
              </a:spcAft>
              <a:buClr>
                <a:srgbClr val="3F3F3F"/>
              </a:buClr>
              <a:buSzPts val="1200"/>
              <a:buChar char="○"/>
              <a:defRPr sz="1500">
                <a:solidFill>
                  <a:srgbClr val="3F3F3F"/>
                </a:solidFill>
              </a:defRPr>
            </a:lvl5pPr>
            <a:lvl6pPr indent="-349250" lvl="5" marL="2743200" rtl="0" algn="l">
              <a:lnSpc>
                <a:spcPct val="90000"/>
              </a:lnSpc>
              <a:spcBef>
                <a:spcPts val="500"/>
              </a:spcBef>
              <a:spcAft>
                <a:spcPts val="0"/>
              </a:spcAft>
              <a:buClr>
                <a:schemeClr val="dk1"/>
              </a:buClr>
              <a:buSzPts val="1900"/>
              <a:buChar char="■"/>
              <a:defRPr sz="1500"/>
            </a:lvl6pPr>
            <a:lvl7pPr indent="-349250" lvl="6" marL="3200400" rtl="0" algn="l">
              <a:lnSpc>
                <a:spcPct val="90000"/>
              </a:lnSpc>
              <a:spcBef>
                <a:spcPts val="500"/>
              </a:spcBef>
              <a:spcAft>
                <a:spcPts val="0"/>
              </a:spcAft>
              <a:buClr>
                <a:schemeClr val="dk1"/>
              </a:buClr>
              <a:buSzPts val="1900"/>
              <a:buChar char="●"/>
              <a:defRPr sz="1500"/>
            </a:lvl7pPr>
            <a:lvl8pPr indent="-349250" lvl="7" marL="3657600" rtl="0" algn="l">
              <a:lnSpc>
                <a:spcPct val="90000"/>
              </a:lnSpc>
              <a:spcBef>
                <a:spcPts val="500"/>
              </a:spcBef>
              <a:spcAft>
                <a:spcPts val="0"/>
              </a:spcAft>
              <a:buClr>
                <a:schemeClr val="dk1"/>
              </a:buClr>
              <a:buSzPts val="1900"/>
              <a:buChar char="○"/>
              <a:defRPr sz="1500"/>
            </a:lvl8pPr>
            <a:lvl9pPr indent="-349250" lvl="8" marL="4114800" rtl="0" algn="l">
              <a:lnSpc>
                <a:spcPct val="90000"/>
              </a:lnSpc>
              <a:spcBef>
                <a:spcPts val="500"/>
              </a:spcBef>
              <a:spcAft>
                <a:spcPts val="0"/>
              </a:spcAft>
              <a:buClr>
                <a:schemeClr val="dk1"/>
              </a:buClr>
              <a:buSzPts val="1900"/>
              <a:buChar char="■"/>
              <a:defRPr sz="1500"/>
            </a:lvl9pPr>
          </a:lstStyle>
          <a:p/>
        </p:txBody>
      </p:sp>
      <p:sp>
        <p:nvSpPr>
          <p:cNvPr id="279" name="Google Shape;279;g94fa88eb93_0_2737"/>
          <p:cNvSpPr/>
          <p:nvPr/>
        </p:nvSpPr>
        <p:spPr>
          <a:xfrm>
            <a:off x="9492792" y="6155190"/>
            <a:ext cx="1808400" cy="4320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spTree>
      <p:nvGrpSpPr>
        <p:cNvPr id="280" name="Shape 280"/>
        <p:cNvGrpSpPr/>
        <p:nvPr/>
      </p:nvGrpSpPr>
      <p:grpSpPr>
        <a:xfrm>
          <a:off x="0" y="0"/>
          <a:ext cx="0" cy="0"/>
          <a:chOff x="0" y="0"/>
          <a:chExt cx="0" cy="0"/>
        </a:xfrm>
      </p:grpSpPr>
      <p:sp>
        <p:nvSpPr>
          <p:cNvPr id="281" name="Google Shape;281;g94fa88eb93_0_2745"/>
          <p:cNvSpPr/>
          <p:nvPr/>
        </p:nvSpPr>
        <p:spPr>
          <a:xfrm>
            <a:off x="180000" y="-1"/>
            <a:ext cx="5916000" cy="6858000"/>
          </a:xfrm>
          <a:prstGeom prst="rect">
            <a:avLst/>
          </a:prstGeom>
          <a:gradFill>
            <a:gsLst>
              <a:gs pos="0">
                <a:srgbClr val="3F3F3F"/>
              </a:gs>
              <a:gs pos="100000">
                <a:schemeClr val="dk1"/>
              </a:gs>
            </a:gsLst>
            <a:lin ang="5400012" scaled="0"/>
          </a:gradFill>
          <a:ln>
            <a:noFill/>
          </a:ln>
          <a:effectLst>
            <a:outerShdw blurRad="228600" rotWithShape="0" algn="tr" dir="8100000"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sp>
        <p:nvSpPr>
          <p:cNvPr id="282" name="Google Shape;282;g94fa88eb93_0_2745"/>
          <p:cNvSpPr/>
          <p:nvPr>
            <p:ph idx="2" type="pic"/>
          </p:nvPr>
        </p:nvSpPr>
        <p:spPr>
          <a:xfrm>
            <a:off x="6095999" y="0"/>
            <a:ext cx="5772000" cy="6858000"/>
          </a:xfrm>
          <a:prstGeom prst="rect">
            <a:avLst/>
          </a:prstGeom>
          <a:solidFill>
            <a:srgbClr val="3F3F3F"/>
          </a:solidFill>
          <a:ln>
            <a:noFill/>
          </a:ln>
        </p:spPr>
        <p:txBody>
          <a:bodyPr anchorCtr="0" anchor="ctr" bIns="0" lIns="0" spcFirstLastPara="1" rIns="0" wrap="square" tIns="0">
            <a:noAutofit/>
          </a:bodyPr>
          <a:lstStyle>
            <a:lvl1pPr lvl="0" marR="0" rtl="0" algn="ctr">
              <a:lnSpc>
                <a:spcPct val="90000"/>
              </a:lnSpc>
              <a:spcBef>
                <a:spcPts val="1100"/>
              </a:spcBef>
              <a:spcAft>
                <a:spcPts val="0"/>
              </a:spcAft>
              <a:buClr>
                <a:schemeClr val="lt1"/>
              </a:buClr>
              <a:buSzPts val="1600"/>
              <a:buFont typeface="Arial"/>
              <a:buNone/>
              <a:defRPr b="0" i="1" sz="1600" u="none" cap="none" strike="noStrike">
                <a:solidFill>
                  <a:schemeClr val="lt1"/>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900"/>
              <a:buFont typeface="Arial"/>
              <a:buChar char="•"/>
              <a:defRPr b="0" i="0" sz="1900" u="none" cap="none" strike="noStrike">
                <a:solidFill>
                  <a:srgbClr val="3F3F3F"/>
                </a:solidFill>
                <a:latin typeface="Gill Sans"/>
                <a:ea typeface="Gill Sans"/>
                <a:cs typeface="Gill Sans"/>
                <a:sym typeface="Gill Sans"/>
              </a:defRPr>
            </a:lvl2pPr>
            <a:lvl3pPr lvl="2"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Gill Sans"/>
                <a:ea typeface="Gill Sans"/>
                <a:cs typeface="Gill Sans"/>
                <a:sym typeface="Gill Sans"/>
              </a:defRPr>
            </a:lvl3pPr>
            <a:lvl4pPr lvl="3" marR="0" rtl="0" algn="l">
              <a:lnSpc>
                <a:spcPct val="90000"/>
              </a:lnSpc>
              <a:spcBef>
                <a:spcPts val="500"/>
              </a:spcBef>
              <a:spcAft>
                <a:spcPts val="0"/>
              </a:spcAft>
              <a:buClr>
                <a:srgbClr val="3F3F3F"/>
              </a:buClr>
              <a:buSzPts val="1500"/>
              <a:buFont typeface="Arial"/>
              <a:buChar char="•"/>
              <a:defRPr b="0" i="0" sz="1500" u="none" cap="none" strike="noStrike">
                <a:solidFill>
                  <a:srgbClr val="3F3F3F"/>
                </a:solidFill>
                <a:latin typeface="Gill Sans"/>
                <a:ea typeface="Gill Sans"/>
                <a:cs typeface="Gill Sans"/>
                <a:sym typeface="Gill Sans"/>
              </a:defRPr>
            </a:lvl4pPr>
            <a:lvl5pPr lvl="4" marR="0" rtl="0" algn="l">
              <a:lnSpc>
                <a:spcPct val="90000"/>
              </a:lnSpc>
              <a:spcBef>
                <a:spcPts val="500"/>
              </a:spcBef>
              <a:spcAft>
                <a:spcPts val="0"/>
              </a:spcAft>
              <a:buClr>
                <a:srgbClr val="3F3F3F"/>
              </a:buClr>
              <a:buSzPts val="1200"/>
              <a:buFont typeface="Arial"/>
              <a:buChar char="•"/>
              <a:defRPr b="0" i="0" sz="1200" u="none" cap="none" strike="noStrike">
                <a:solidFill>
                  <a:srgbClr val="3F3F3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Gill Sans"/>
                <a:ea typeface="Gill Sans"/>
                <a:cs typeface="Gill Sans"/>
                <a:sym typeface="Gill Sans"/>
              </a:defRPr>
            </a:lvl9pPr>
          </a:lstStyle>
          <a:p/>
        </p:txBody>
      </p:sp>
      <p:sp>
        <p:nvSpPr>
          <p:cNvPr id="283" name="Google Shape;283;g94fa88eb93_0_2745"/>
          <p:cNvSpPr/>
          <p:nvPr/>
        </p:nvSpPr>
        <p:spPr>
          <a:xfrm flipH="1">
            <a:off x="183456" y="5923593"/>
            <a:ext cx="2325743" cy="933021"/>
          </a:xfrm>
          <a:custGeom>
            <a:rect b="b" l="l" r="r" t="t"/>
            <a:pathLst>
              <a:path extrusionOk="0" h="2609850" w="6505575">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a:gsLst>
              <a:gs pos="0">
                <a:srgbClr val="FD0353"/>
              </a:gs>
              <a:gs pos="100000">
                <a:srgbClr val="4E3BAD"/>
              </a:gs>
            </a:gsLst>
            <a:lin ang="18900044"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sp>
        <p:nvSpPr>
          <p:cNvPr id="284" name="Google Shape;284;g94fa88eb93_0_2745"/>
          <p:cNvSpPr/>
          <p:nvPr/>
        </p:nvSpPr>
        <p:spPr>
          <a:xfrm flipH="1">
            <a:off x="177264" y="6492874"/>
            <a:ext cx="1578864" cy="365760"/>
          </a:xfrm>
          <a:custGeom>
            <a:rect b="b" l="l" r="r" t="t"/>
            <a:pathLst>
              <a:path extrusionOk="0" h="571500" w="2466975">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a:gsLst>
              <a:gs pos="0">
                <a:srgbClr val="FC0251"/>
              </a:gs>
              <a:gs pos="100000">
                <a:srgbClr val="00A5CD"/>
              </a:gs>
            </a:gsLst>
            <a:lin ang="18900044"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sp>
        <p:nvSpPr>
          <p:cNvPr id="285" name="Google Shape;285;g94fa88eb93_0_2745"/>
          <p:cNvSpPr txBox="1"/>
          <p:nvPr>
            <p:ph type="ctrTitle"/>
          </p:nvPr>
        </p:nvSpPr>
        <p:spPr>
          <a:xfrm>
            <a:off x="657226" y="2741613"/>
            <a:ext cx="5114700" cy="2387700"/>
          </a:xfrm>
          <a:prstGeom prst="rect">
            <a:avLst/>
          </a:prstGeom>
          <a:noFill/>
          <a:ln>
            <a:noFill/>
          </a:ln>
        </p:spPr>
        <p:txBody>
          <a:bodyPr anchorCtr="0" anchor="b" bIns="0" lIns="0" spcFirstLastPara="1" rIns="0" wrap="square" tIns="0">
            <a:noAutofit/>
          </a:bodyPr>
          <a:lstStyle>
            <a:lvl1pPr lvl="0" rtl="0" algn="l">
              <a:lnSpc>
                <a:spcPct val="83333"/>
              </a:lnSpc>
              <a:spcBef>
                <a:spcPts val="0"/>
              </a:spcBef>
              <a:spcAft>
                <a:spcPts val="0"/>
              </a:spcAft>
              <a:buClr>
                <a:schemeClr val="lt1"/>
              </a:buClr>
              <a:buSzPts val="6000"/>
              <a:buFont typeface="Bodoni"/>
              <a:buChar char="●"/>
              <a:defRPr sz="6000">
                <a:solidFill>
                  <a:schemeClr val="lt1"/>
                </a:solidFill>
              </a:defRPr>
            </a:lvl1pPr>
            <a:lvl2pPr lvl="1" rtl="0">
              <a:spcBef>
                <a:spcPts val="0"/>
              </a:spcBef>
              <a:spcAft>
                <a:spcPts val="0"/>
              </a:spcAft>
              <a:buSzPts val="1500"/>
              <a:buNone/>
              <a:defRPr sz="1500"/>
            </a:lvl2pPr>
            <a:lvl3pPr lvl="2" rtl="0">
              <a:spcBef>
                <a:spcPts val="0"/>
              </a:spcBef>
              <a:spcAft>
                <a:spcPts val="0"/>
              </a:spcAft>
              <a:buSzPts val="1500"/>
              <a:buNone/>
              <a:defRPr sz="1500"/>
            </a:lvl3pPr>
            <a:lvl4pPr lvl="3" rtl="0">
              <a:spcBef>
                <a:spcPts val="0"/>
              </a:spcBef>
              <a:spcAft>
                <a:spcPts val="0"/>
              </a:spcAft>
              <a:buSzPts val="1500"/>
              <a:buNone/>
              <a:defRPr sz="1500"/>
            </a:lvl4pPr>
            <a:lvl5pPr lvl="4" rtl="0">
              <a:spcBef>
                <a:spcPts val="0"/>
              </a:spcBef>
              <a:spcAft>
                <a:spcPts val="0"/>
              </a:spcAft>
              <a:buSzPts val="1500"/>
              <a:buNone/>
              <a:defRPr sz="1500"/>
            </a:lvl5pPr>
            <a:lvl6pPr lvl="5" rtl="0">
              <a:spcBef>
                <a:spcPts val="0"/>
              </a:spcBef>
              <a:spcAft>
                <a:spcPts val="0"/>
              </a:spcAft>
              <a:buSzPts val="1500"/>
              <a:buNone/>
              <a:defRPr sz="1500"/>
            </a:lvl6pPr>
            <a:lvl7pPr lvl="6" rtl="0">
              <a:spcBef>
                <a:spcPts val="0"/>
              </a:spcBef>
              <a:spcAft>
                <a:spcPts val="0"/>
              </a:spcAft>
              <a:buSzPts val="1500"/>
              <a:buNone/>
              <a:defRPr sz="1500"/>
            </a:lvl7pPr>
            <a:lvl8pPr lvl="7" rtl="0">
              <a:spcBef>
                <a:spcPts val="0"/>
              </a:spcBef>
              <a:spcAft>
                <a:spcPts val="0"/>
              </a:spcAft>
              <a:buSzPts val="1500"/>
              <a:buNone/>
              <a:defRPr sz="1500"/>
            </a:lvl8pPr>
            <a:lvl9pPr lvl="8" rtl="0">
              <a:spcBef>
                <a:spcPts val="0"/>
              </a:spcBef>
              <a:spcAft>
                <a:spcPts val="0"/>
              </a:spcAft>
              <a:buSzPts val="1500"/>
              <a:buNone/>
              <a:defRPr sz="1500"/>
            </a:lvl9pPr>
          </a:lstStyle>
          <a:p/>
        </p:txBody>
      </p:sp>
      <p:sp>
        <p:nvSpPr>
          <p:cNvPr id="286" name="Google Shape;286;g94fa88eb93_0_2745"/>
          <p:cNvSpPr txBox="1"/>
          <p:nvPr>
            <p:ph idx="1" type="subTitle"/>
          </p:nvPr>
        </p:nvSpPr>
        <p:spPr>
          <a:xfrm>
            <a:off x="657226" y="5373688"/>
            <a:ext cx="5114700" cy="1046100"/>
          </a:xfrm>
          <a:prstGeom prst="rect">
            <a:avLst/>
          </a:prstGeom>
          <a:noFill/>
          <a:ln>
            <a:noFill/>
          </a:ln>
        </p:spPr>
        <p:txBody>
          <a:bodyPr anchorCtr="0" anchor="t" bIns="0" lIns="0" spcFirstLastPara="1" rIns="0" wrap="square" tIns="0">
            <a:noAutofit/>
          </a:bodyPr>
          <a:lstStyle>
            <a:lvl1pPr lvl="0" rtl="0" algn="l">
              <a:lnSpc>
                <a:spcPct val="90000"/>
              </a:lnSpc>
              <a:spcBef>
                <a:spcPts val="1100"/>
              </a:spcBef>
              <a:spcAft>
                <a:spcPts val="0"/>
              </a:spcAft>
              <a:buClr>
                <a:schemeClr val="lt1"/>
              </a:buClr>
              <a:buSzPts val="2400"/>
              <a:buNone/>
              <a:defRPr sz="2400">
                <a:solidFill>
                  <a:schemeClr val="lt1"/>
                </a:solidFill>
              </a:defRPr>
            </a:lvl1pPr>
            <a:lvl2pPr lvl="1" rtl="0" algn="ctr">
              <a:lnSpc>
                <a:spcPct val="90000"/>
              </a:lnSpc>
              <a:spcBef>
                <a:spcPts val="500"/>
              </a:spcBef>
              <a:spcAft>
                <a:spcPts val="0"/>
              </a:spcAft>
              <a:buClr>
                <a:srgbClr val="3F3F3F"/>
              </a:buClr>
              <a:buSzPts val="2000"/>
              <a:buNone/>
              <a:defRPr sz="2000"/>
            </a:lvl2pPr>
            <a:lvl3pPr lvl="2" rtl="0" algn="ctr">
              <a:lnSpc>
                <a:spcPct val="90000"/>
              </a:lnSpc>
              <a:spcBef>
                <a:spcPts val="500"/>
              </a:spcBef>
              <a:spcAft>
                <a:spcPts val="0"/>
              </a:spcAft>
              <a:buClr>
                <a:srgbClr val="3F3F3F"/>
              </a:buClr>
              <a:buSzPts val="1900"/>
              <a:buNone/>
              <a:defRPr sz="1900"/>
            </a:lvl3pPr>
            <a:lvl4pPr lvl="3" rtl="0" algn="ctr">
              <a:lnSpc>
                <a:spcPct val="90000"/>
              </a:lnSpc>
              <a:spcBef>
                <a:spcPts val="500"/>
              </a:spcBef>
              <a:spcAft>
                <a:spcPts val="0"/>
              </a:spcAft>
              <a:buClr>
                <a:srgbClr val="3F3F3F"/>
              </a:buClr>
              <a:buSzPts val="1600"/>
              <a:buNone/>
              <a:defRPr sz="1600"/>
            </a:lvl4pPr>
            <a:lvl5pPr lvl="4" rtl="0" algn="ctr">
              <a:lnSpc>
                <a:spcPct val="90000"/>
              </a:lnSpc>
              <a:spcBef>
                <a:spcPts val="500"/>
              </a:spcBef>
              <a:spcAft>
                <a:spcPts val="0"/>
              </a:spcAft>
              <a:buClr>
                <a:srgbClr val="3F3F3F"/>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287" name="Google Shape;287;g94fa88eb93_0_2745"/>
          <p:cNvSpPr/>
          <p:nvPr/>
        </p:nvSpPr>
        <p:spPr>
          <a:xfrm>
            <a:off x="11832000" y="0"/>
            <a:ext cx="360000" cy="6858000"/>
          </a:xfrm>
          <a:prstGeom prst="rect">
            <a:avLst/>
          </a:prstGeom>
          <a:gradFill>
            <a:gsLst>
              <a:gs pos="0">
                <a:srgbClr val="3F3F3F"/>
              </a:gs>
              <a:gs pos="100000">
                <a:schemeClr val="dk1"/>
              </a:gs>
            </a:gsLst>
            <a:lin ang="5400012" scaled="0"/>
          </a:gradFill>
          <a:ln>
            <a:noFill/>
          </a:ln>
          <a:effectLst>
            <a:outerShdw blurRad="228600" rotWithShape="0" algn="tr" dir="8100000" dist="38100">
              <a:srgbClr val="000000">
                <a:alpha val="149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sp>
        <p:nvSpPr>
          <p:cNvPr id="288" name="Google Shape;288;g94fa88eb93_0_2745"/>
          <p:cNvSpPr/>
          <p:nvPr/>
        </p:nvSpPr>
        <p:spPr>
          <a:xfrm>
            <a:off x="0" y="0"/>
            <a:ext cx="180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sp>
        <p:nvSpPr>
          <p:cNvPr id="289" name="Google Shape;289;g94fa88eb93_0_2745"/>
          <p:cNvSpPr/>
          <p:nvPr/>
        </p:nvSpPr>
        <p:spPr>
          <a:xfrm>
            <a:off x="734503" y="1613568"/>
            <a:ext cx="1352400" cy="1352400"/>
          </a:xfrm>
          <a:prstGeom prst="ellipse">
            <a:avLst/>
          </a:prstGeom>
          <a:gradFill>
            <a:gsLst>
              <a:gs pos="0">
                <a:srgbClr val="4E3BAD"/>
              </a:gs>
              <a:gs pos="100000">
                <a:srgbClr val="FD0353"/>
              </a:gs>
            </a:gsLst>
            <a:lin ang="12600029"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sp>
        <p:nvSpPr>
          <p:cNvPr id="290" name="Google Shape;290;g94fa88eb93_0_2745"/>
          <p:cNvSpPr/>
          <p:nvPr/>
        </p:nvSpPr>
        <p:spPr>
          <a:xfrm>
            <a:off x="2044723" y="1259749"/>
            <a:ext cx="353700" cy="353700"/>
          </a:xfrm>
          <a:prstGeom prst="ellipse">
            <a:avLst/>
          </a:prstGeom>
          <a:solidFill>
            <a:srgbClr val="F2F2F2"/>
          </a:soli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sp>
        <p:nvSpPr>
          <p:cNvPr id="291" name="Google Shape;291;g94fa88eb93_0_2745"/>
          <p:cNvSpPr/>
          <p:nvPr/>
        </p:nvSpPr>
        <p:spPr>
          <a:xfrm>
            <a:off x="734502" y="2603702"/>
            <a:ext cx="265500" cy="265500"/>
          </a:xfrm>
          <a:prstGeom prst="ellipse">
            <a:avLst/>
          </a:prstGeom>
          <a:solidFill>
            <a:srgbClr val="F2F2F2"/>
          </a:soli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spTree>
      <p:nvGrpSpPr>
        <p:cNvPr id="70" name="Shape 70"/>
        <p:cNvGrpSpPr/>
        <p:nvPr/>
      </p:nvGrpSpPr>
      <p:grpSpPr>
        <a:xfrm>
          <a:off x="0" y="0"/>
          <a:ext cx="0" cy="0"/>
          <a:chOff x="0" y="0"/>
          <a:chExt cx="0" cy="0"/>
        </a:xfrm>
      </p:grpSpPr>
      <p:sp>
        <p:nvSpPr>
          <p:cNvPr id="71" name="Google Shape;71;p51"/>
          <p:cNvSpPr/>
          <p:nvPr>
            <p:ph idx="2" type="pic"/>
          </p:nvPr>
        </p:nvSpPr>
        <p:spPr>
          <a:xfrm>
            <a:off x="180000" y="180000"/>
            <a:ext cx="5551200" cy="6498000"/>
          </a:xfrm>
          <a:prstGeom prst="rect">
            <a:avLst/>
          </a:prstGeom>
          <a:solidFill>
            <a:srgbClr val="3F3F3F"/>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lt1"/>
              </a:buClr>
              <a:buSzPts val="1600"/>
              <a:buFont typeface="Arial"/>
              <a:buNone/>
              <a:defRPr b="0" i="1" sz="1600" u="none" cap="none" strike="noStrike">
                <a:solidFill>
                  <a:schemeClr val="lt1"/>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Gill Sans"/>
                <a:ea typeface="Gill Sans"/>
                <a:cs typeface="Gill Sans"/>
                <a:sym typeface="Gill Sans"/>
              </a:defRPr>
            </a:lvl2pPr>
            <a:lvl3pPr lvl="2"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Gill Sans"/>
                <a:ea typeface="Gill Sans"/>
                <a:cs typeface="Gill Sans"/>
                <a:sym typeface="Gill Sans"/>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Gill Sans"/>
                <a:ea typeface="Gill Sans"/>
                <a:cs typeface="Gill Sans"/>
                <a:sym typeface="Gill Sans"/>
              </a:defRPr>
            </a:lvl4pPr>
            <a:lvl5pPr lvl="4" marR="0" rtl="0" algn="l">
              <a:lnSpc>
                <a:spcPct val="90000"/>
              </a:lnSpc>
              <a:spcBef>
                <a:spcPts val="500"/>
              </a:spcBef>
              <a:spcAft>
                <a:spcPts val="0"/>
              </a:spcAft>
              <a:buClr>
                <a:srgbClr val="3F3F3F"/>
              </a:buClr>
              <a:buSzPts val="1200"/>
              <a:buFont typeface="Arial"/>
              <a:buChar char="•"/>
              <a:defRPr b="0" i="0" sz="1200" u="none" cap="none" strike="noStrike">
                <a:solidFill>
                  <a:srgbClr val="3F3F3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72" name="Google Shape;72;p51"/>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73" name="Google Shape;73;p51"/>
          <p:cNvSpPr txBox="1"/>
          <p:nvPr>
            <p:ph type="ctrTitle"/>
          </p:nvPr>
        </p:nvSpPr>
        <p:spPr>
          <a:xfrm>
            <a:off x="5977143" y="2741613"/>
            <a:ext cx="5438774" cy="2387600"/>
          </a:xfrm>
          <a:prstGeom prst="rect">
            <a:avLst/>
          </a:prstGeom>
          <a:noFill/>
          <a:ln>
            <a:noFill/>
          </a:ln>
        </p:spPr>
        <p:txBody>
          <a:bodyPr anchorCtr="0" anchor="b" bIns="0" lIns="0" spcFirstLastPara="1" rIns="0" wrap="square" tIns="0">
            <a:noAutofit/>
          </a:bodyPr>
          <a:lstStyle>
            <a:lvl1pPr lvl="0" algn="l">
              <a:lnSpc>
                <a:spcPct val="83333"/>
              </a:lnSpc>
              <a:spcBef>
                <a:spcPts val="0"/>
              </a:spcBef>
              <a:spcAft>
                <a:spcPts val="0"/>
              </a:spcAft>
              <a:buClr>
                <a:srgbClr val="262626"/>
              </a:buClr>
              <a:buSzPts val="6000"/>
              <a:buFont typeface="Bodoni"/>
              <a:buNone/>
              <a:defRPr sz="6000">
                <a:solidFill>
                  <a:srgbClr val="262626"/>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1"/>
          <p:cNvSpPr txBox="1"/>
          <p:nvPr>
            <p:ph idx="1" type="subTitle"/>
          </p:nvPr>
        </p:nvSpPr>
        <p:spPr>
          <a:xfrm>
            <a:off x="5977143" y="5373688"/>
            <a:ext cx="5438774" cy="734611"/>
          </a:xfrm>
          <a:prstGeom prst="rect">
            <a:avLst/>
          </a:prstGeom>
          <a:noFill/>
          <a:ln>
            <a:noFill/>
          </a:ln>
        </p:spPr>
        <p:txBody>
          <a:bodyPr anchorCtr="0" anchor="t" bIns="0" lIns="0" spcFirstLastPara="1" rIns="0" wrap="square" tIns="0">
            <a:noAutofit/>
          </a:bodyPr>
          <a:lstStyle>
            <a:lvl1pPr lvl="0" algn="l">
              <a:lnSpc>
                <a:spcPct val="90000"/>
              </a:lnSpc>
              <a:spcBef>
                <a:spcPts val="1000"/>
              </a:spcBef>
              <a:spcAft>
                <a:spcPts val="0"/>
              </a:spcAft>
              <a:buClr>
                <a:srgbClr val="262626"/>
              </a:buClr>
              <a:buSzPts val="2400"/>
              <a:buNone/>
              <a:defRPr sz="2400">
                <a:solidFill>
                  <a:srgbClr val="262626"/>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75" name="Google Shape;75;p51"/>
          <p:cNvSpPr txBox="1"/>
          <p:nvPr>
            <p:ph idx="11" type="ftr"/>
          </p:nvPr>
        </p:nvSpPr>
        <p:spPr>
          <a:xfrm>
            <a:off x="5977143" y="6355307"/>
            <a:ext cx="4114800" cy="24938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Layout 2">
  <p:cSld name="Text Layout 2">
    <p:spTree>
      <p:nvGrpSpPr>
        <p:cNvPr id="76" name="Shape 76"/>
        <p:cNvGrpSpPr/>
        <p:nvPr/>
      </p:nvGrpSpPr>
      <p:grpSpPr>
        <a:xfrm>
          <a:off x="0" y="0"/>
          <a:ext cx="0" cy="0"/>
          <a:chOff x="0" y="0"/>
          <a:chExt cx="0" cy="0"/>
        </a:xfrm>
      </p:grpSpPr>
      <p:sp>
        <p:nvSpPr>
          <p:cNvPr id="77" name="Google Shape;77;p52"/>
          <p:cNvSpPr/>
          <p:nvPr>
            <p:ph idx="2" type="pic"/>
          </p:nvPr>
        </p:nvSpPr>
        <p:spPr>
          <a:xfrm>
            <a:off x="180000" y="180000"/>
            <a:ext cx="5551200" cy="6498000"/>
          </a:xfrm>
          <a:prstGeom prst="rect">
            <a:avLst/>
          </a:prstGeom>
          <a:solidFill>
            <a:srgbClr val="3F3F3F"/>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chemeClr val="lt1"/>
              </a:buClr>
              <a:buSzPts val="1600"/>
              <a:buFont typeface="Arial"/>
              <a:buNone/>
              <a:defRPr b="0" i="1" sz="1600" u="none" cap="none" strike="noStrike">
                <a:solidFill>
                  <a:schemeClr val="lt1"/>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Gill Sans"/>
                <a:ea typeface="Gill Sans"/>
                <a:cs typeface="Gill Sans"/>
                <a:sym typeface="Gill Sans"/>
              </a:defRPr>
            </a:lvl2pPr>
            <a:lvl3pPr lvl="2"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Gill Sans"/>
                <a:ea typeface="Gill Sans"/>
                <a:cs typeface="Gill Sans"/>
                <a:sym typeface="Gill Sans"/>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Gill Sans"/>
                <a:ea typeface="Gill Sans"/>
                <a:cs typeface="Gill Sans"/>
                <a:sym typeface="Gill Sans"/>
              </a:defRPr>
            </a:lvl4pPr>
            <a:lvl5pPr lvl="4" marR="0" rtl="0" algn="l">
              <a:lnSpc>
                <a:spcPct val="90000"/>
              </a:lnSpc>
              <a:spcBef>
                <a:spcPts val="500"/>
              </a:spcBef>
              <a:spcAft>
                <a:spcPts val="0"/>
              </a:spcAft>
              <a:buClr>
                <a:srgbClr val="3F3F3F"/>
              </a:buClr>
              <a:buSzPts val="1200"/>
              <a:buFont typeface="Arial"/>
              <a:buChar char="•"/>
              <a:defRPr b="0" i="0" sz="1200" u="none" cap="none" strike="noStrike">
                <a:solidFill>
                  <a:srgbClr val="3F3F3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78" name="Google Shape;78;p52"/>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79" name="Google Shape;79;p52"/>
          <p:cNvSpPr txBox="1"/>
          <p:nvPr>
            <p:ph type="title"/>
          </p:nvPr>
        </p:nvSpPr>
        <p:spPr>
          <a:xfrm>
            <a:off x="6095999" y="648000"/>
            <a:ext cx="4813299" cy="72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5000"/>
              <a:buFont typeface="Bodon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52"/>
          <p:cNvSpPr txBox="1"/>
          <p:nvPr>
            <p:ph idx="1" type="body"/>
          </p:nvPr>
        </p:nvSpPr>
        <p:spPr>
          <a:xfrm>
            <a:off x="6095999" y="1439069"/>
            <a:ext cx="4813300" cy="360362"/>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300"/>
              <a:buNone/>
              <a:defRPr b="1" sz="23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52"/>
          <p:cNvSpPr txBox="1"/>
          <p:nvPr>
            <p:ph idx="3" type="body"/>
          </p:nvPr>
        </p:nvSpPr>
        <p:spPr>
          <a:xfrm>
            <a:off x="6095997" y="2232000"/>
            <a:ext cx="4813301" cy="3888000"/>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52"/>
          <p:cNvSpPr txBox="1"/>
          <p:nvPr>
            <p:ph idx="11" type="ftr"/>
          </p:nvPr>
        </p:nvSpPr>
        <p:spPr>
          <a:xfrm>
            <a:off x="252000" y="6355307"/>
            <a:ext cx="4114800" cy="249385"/>
          </a:xfrm>
          <a:prstGeom prst="rect">
            <a:avLst/>
          </a:prstGeom>
          <a:solidFill>
            <a:schemeClr val="dk1"/>
          </a:solidFill>
          <a:ln>
            <a:noFill/>
          </a:ln>
        </p:spPr>
        <p:txBody>
          <a:bodyPr anchorCtr="0" anchor="ctr" bIns="0" lIns="72000" spcFirstLastPara="1" rIns="0" wrap="square" tIns="0">
            <a:noAutofit/>
          </a:bodyPr>
          <a:lstStyle>
            <a:lvl1pPr lvl="0" algn="l">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ción">
  <p:cSld name="Comparación">
    <p:spTree>
      <p:nvGrpSpPr>
        <p:cNvPr id="83" name="Shape 83"/>
        <p:cNvGrpSpPr/>
        <p:nvPr/>
      </p:nvGrpSpPr>
      <p:grpSpPr>
        <a:xfrm>
          <a:off x="0" y="0"/>
          <a:ext cx="0" cy="0"/>
          <a:chOff x="0" y="0"/>
          <a:chExt cx="0" cy="0"/>
        </a:xfrm>
      </p:grpSpPr>
      <p:sp>
        <p:nvSpPr>
          <p:cNvPr id="84" name="Google Shape;84;p53"/>
          <p:cNvSpPr txBox="1"/>
          <p:nvPr>
            <p:ph idx="11" type="ftr"/>
          </p:nvPr>
        </p:nvSpPr>
        <p:spPr>
          <a:xfrm>
            <a:off x="313567" y="6355307"/>
            <a:ext cx="4114800" cy="249385"/>
          </a:xfrm>
          <a:prstGeom prst="rect">
            <a:avLst/>
          </a:prstGeom>
          <a:noFill/>
          <a:ln>
            <a:noFill/>
          </a:ln>
        </p:spPr>
        <p:txBody>
          <a:bodyPr anchorCtr="0" anchor="ctr" bIns="0" lIns="0" spcFirstLastPara="1" rIns="0" wrap="square" tIns="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53"/>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s-ES"/>
              <a:t>‹#›</a:t>
            </a:fld>
            <a:endParaRPr/>
          </a:p>
        </p:txBody>
      </p:sp>
      <p:sp>
        <p:nvSpPr>
          <p:cNvPr id="86" name="Google Shape;86;p53"/>
          <p:cNvSpPr txBox="1"/>
          <p:nvPr>
            <p:ph type="title"/>
          </p:nvPr>
        </p:nvSpPr>
        <p:spPr>
          <a:xfrm>
            <a:off x="648000" y="648000"/>
            <a:ext cx="10261299" cy="72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53"/>
          <p:cNvSpPr txBox="1"/>
          <p:nvPr>
            <p:ph idx="1" type="body"/>
          </p:nvPr>
        </p:nvSpPr>
        <p:spPr>
          <a:xfrm>
            <a:off x="648001" y="2232000"/>
            <a:ext cx="5040000" cy="3888001"/>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53"/>
          <p:cNvSpPr txBox="1"/>
          <p:nvPr>
            <p:ph idx="2" type="body"/>
          </p:nvPr>
        </p:nvSpPr>
        <p:spPr>
          <a:xfrm>
            <a:off x="5869300" y="1835999"/>
            <a:ext cx="5040000" cy="360000"/>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300"/>
              <a:buNone/>
              <a:defRPr b="1" sz="23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53"/>
          <p:cNvSpPr txBox="1"/>
          <p:nvPr>
            <p:ph idx="3" type="body"/>
          </p:nvPr>
        </p:nvSpPr>
        <p:spPr>
          <a:xfrm>
            <a:off x="5869300" y="2232000"/>
            <a:ext cx="5039999" cy="3876299"/>
          </a:xfrm>
          <a:prstGeom prst="rect">
            <a:avLst/>
          </a:prstGeom>
          <a:noFill/>
          <a:ln>
            <a:noFill/>
          </a:ln>
        </p:spPr>
        <p:txBody>
          <a:bodyPr anchorCtr="0" anchor="t" bIns="0" lIns="0" spcFirstLastPara="1" rIns="0" wrap="square" tIns="0">
            <a:noAutofit/>
          </a:bodyPr>
          <a:lstStyle>
            <a:lvl1pPr indent="-342900" lvl="0" marL="457200" algn="l">
              <a:lnSpc>
                <a:spcPct val="90000"/>
              </a:lnSpc>
              <a:spcBef>
                <a:spcPts val="1000"/>
              </a:spcBef>
              <a:spcAft>
                <a:spcPts val="0"/>
              </a:spcAft>
              <a:buClr>
                <a:srgbClr val="3F3F3F"/>
              </a:buClr>
              <a:buSzPts val="1800"/>
              <a:buChar char="•"/>
              <a:defRPr/>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53"/>
          <p:cNvSpPr txBox="1"/>
          <p:nvPr>
            <p:ph idx="4" type="body"/>
          </p:nvPr>
        </p:nvSpPr>
        <p:spPr>
          <a:xfrm>
            <a:off x="648000" y="1835997"/>
            <a:ext cx="5040001" cy="360001"/>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1000"/>
              </a:spcBef>
              <a:spcAft>
                <a:spcPts val="0"/>
              </a:spcAft>
              <a:buClr>
                <a:srgbClr val="3F3F3F"/>
              </a:buClr>
              <a:buSzPts val="2300"/>
              <a:buNone/>
              <a:defRPr b="1" sz="2300"/>
            </a:lvl1pPr>
            <a:lvl2pPr indent="-342900" lvl="1" marL="914400" algn="l">
              <a:lnSpc>
                <a:spcPct val="90000"/>
              </a:lnSpc>
              <a:spcBef>
                <a:spcPts val="500"/>
              </a:spcBef>
              <a:spcAft>
                <a:spcPts val="0"/>
              </a:spcAft>
              <a:buClr>
                <a:srgbClr val="3F3F3F"/>
              </a:buClr>
              <a:buSzPts val="1800"/>
              <a:buChar char="•"/>
              <a:defRPr/>
            </a:lvl2pPr>
            <a:lvl3pPr indent="-342900" lvl="2" marL="1371600" algn="l">
              <a:lnSpc>
                <a:spcPct val="90000"/>
              </a:lnSpc>
              <a:spcBef>
                <a:spcPts val="500"/>
              </a:spcBef>
              <a:spcAft>
                <a:spcPts val="0"/>
              </a:spcAft>
              <a:buClr>
                <a:srgbClr val="3F3F3F"/>
              </a:buClr>
              <a:buSzPts val="1800"/>
              <a:buChar char="•"/>
              <a:defRPr/>
            </a:lvl3pPr>
            <a:lvl4pPr indent="-342900" lvl="3" marL="1828800" algn="l">
              <a:lnSpc>
                <a:spcPct val="90000"/>
              </a:lnSpc>
              <a:spcBef>
                <a:spcPts val="500"/>
              </a:spcBef>
              <a:spcAft>
                <a:spcPts val="0"/>
              </a:spcAft>
              <a:buClr>
                <a:srgbClr val="3F3F3F"/>
              </a:buClr>
              <a:buSzPts val="1800"/>
              <a:buChar char="•"/>
              <a:defRPr/>
            </a:lvl4pPr>
            <a:lvl5pPr indent="-342900" lvl="4" marL="2286000" algn="l">
              <a:lnSpc>
                <a:spcPct val="90000"/>
              </a:lnSpc>
              <a:spcBef>
                <a:spcPts val="500"/>
              </a:spcBef>
              <a:spcAft>
                <a:spcPts val="0"/>
              </a:spcAft>
              <a:buClr>
                <a:srgbClr val="3F3F3F"/>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hoto" showMasterSp="0">
  <p:cSld name="Large Photo">
    <p:spTree>
      <p:nvGrpSpPr>
        <p:cNvPr id="91" name="Shape 91"/>
        <p:cNvGrpSpPr/>
        <p:nvPr/>
      </p:nvGrpSpPr>
      <p:grpSpPr>
        <a:xfrm>
          <a:off x="0" y="0"/>
          <a:ext cx="0" cy="0"/>
          <a:chOff x="0" y="0"/>
          <a:chExt cx="0" cy="0"/>
        </a:xfrm>
      </p:grpSpPr>
      <p:sp>
        <p:nvSpPr>
          <p:cNvPr id="92" name="Google Shape;92;p54"/>
          <p:cNvSpPr/>
          <p:nvPr>
            <p:ph idx="2" type="pic"/>
          </p:nvPr>
        </p:nvSpPr>
        <p:spPr>
          <a:xfrm>
            <a:off x="179998" y="179999"/>
            <a:ext cx="11653200" cy="6497997"/>
          </a:xfrm>
          <a:prstGeom prst="rect">
            <a:avLst/>
          </a:prstGeom>
          <a:solidFill>
            <a:srgbClr val="F2F2F2"/>
          </a:solidFill>
          <a:ln>
            <a:noFill/>
          </a:ln>
        </p:spPr>
        <p:txBody>
          <a:bodyPr anchorCtr="0" anchor="ctr" bIns="0" lIns="0" spcFirstLastPara="1" rIns="0" wrap="square" tIns="0">
            <a:noAutofit/>
          </a:bodyPr>
          <a:lstStyle>
            <a:lvl1pPr lvl="0" marR="0" rtl="0" algn="ctr">
              <a:lnSpc>
                <a:spcPct val="90000"/>
              </a:lnSpc>
              <a:spcBef>
                <a:spcPts val="1000"/>
              </a:spcBef>
              <a:spcAft>
                <a:spcPts val="0"/>
              </a:spcAft>
              <a:buClr>
                <a:srgbClr val="3F3F3F"/>
              </a:buClr>
              <a:buSzPts val="1600"/>
              <a:buFont typeface="Arial"/>
              <a:buNone/>
              <a:defRPr b="0" i="1" sz="1600" u="none" cap="none" strike="noStrike">
                <a:solidFill>
                  <a:srgbClr val="3F3F3F"/>
                </a:solidFill>
                <a:latin typeface="Times New Roman"/>
                <a:ea typeface="Times New Roman"/>
                <a:cs typeface="Times New Roman"/>
                <a:sym typeface="Times New Roman"/>
              </a:defRPr>
            </a:lvl1pPr>
            <a:lvl2pPr lvl="1"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Gill Sans"/>
                <a:ea typeface="Gill Sans"/>
                <a:cs typeface="Gill Sans"/>
                <a:sym typeface="Gill Sans"/>
              </a:defRPr>
            </a:lvl2pPr>
            <a:lvl3pPr lvl="2"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Gill Sans"/>
                <a:ea typeface="Gill Sans"/>
                <a:cs typeface="Gill Sans"/>
                <a:sym typeface="Gill Sans"/>
              </a:defRPr>
            </a:lvl3pPr>
            <a:lvl4pPr lvl="3"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Gill Sans"/>
                <a:ea typeface="Gill Sans"/>
                <a:cs typeface="Gill Sans"/>
                <a:sym typeface="Gill Sans"/>
              </a:defRPr>
            </a:lvl4pPr>
            <a:lvl5pPr lvl="4" marR="0" rtl="0" algn="l">
              <a:lnSpc>
                <a:spcPct val="90000"/>
              </a:lnSpc>
              <a:spcBef>
                <a:spcPts val="500"/>
              </a:spcBef>
              <a:spcAft>
                <a:spcPts val="0"/>
              </a:spcAft>
              <a:buClr>
                <a:srgbClr val="3F3F3F"/>
              </a:buClr>
              <a:buSzPts val="1200"/>
              <a:buFont typeface="Arial"/>
              <a:buChar char="•"/>
              <a:defRPr b="0" i="0" sz="1200" u="none" cap="none" strike="noStrike">
                <a:solidFill>
                  <a:srgbClr val="3F3F3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93" name="Google Shape;93;p54"/>
          <p:cNvSpPr txBox="1"/>
          <p:nvPr>
            <p:ph idx="1" type="body"/>
          </p:nvPr>
        </p:nvSpPr>
        <p:spPr>
          <a:xfrm>
            <a:off x="358801" y="6083997"/>
            <a:ext cx="4221162" cy="396000"/>
          </a:xfrm>
          <a:prstGeom prst="rect">
            <a:avLst/>
          </a:prstGeom>
          <a:solidFill>
            <a:schemeClr val="dk1"/>
          </a:solidFill>
          <a:ln>
            <a:noFill/>
          </a:ln>
        </p:spPr>
        <p:txBody>
          <a:bodyPr anchorCtr="0" anchor="t" bIns="0" lIns="72000" spcFirstLastPara="1" rIns="0" wrap="square" tIns="72000">
            <a:noAutofit/>
          </a:bodyPr>
          <a:lstStyle>
            <a:lvl1pPr indent="-228600" lvl="0" marL="457200" algn="l">
              <a:lnSpc>
                <a:spcPct val="90000"/>
              </a:lnSpc>
              <a:spcBef>
                <a:spcPts val="1000"/>
              </a:spcBef>
              <a:spcAft>
                <a:spcPts val="0"/>
              </a:spcAft>
              <a:buClr>
                <a:schemeClr val="lt1"/>
              </a:buClr>
              <a:buSzPts val="1800"/>
              <a:buNone/>
              <a:defRPr sz="1800">
                <a:solidFill>
                  <a:schemeClr val="lt1"/>
                </a:solidFill>
              </a:defRPr>
            </a:lvl1pPr>
            <a:lvl2pPr indent="-228600" lvl="1" marL="914400" algn="l">
              <a:lnSpc>
                <a:spcPct val="90000"/>
              </a:lnSpc>
              <a:spcBef>
                <a:spcPts val="500"/>
              </a:spcBef>
              <a:spcAft>
                <a:spcPts val="0"/>
              </a:spcAft>
              <a:buClr>
                <a:srgbClr val="3F3F3F"/>
              </a:buClr>
              <a:buSzPts val="1800"/>
              <a:buNone/>
              <a:defRPr/>
            </a:lvl2pPr>
            <a:lvl3pPr indent="-228600" lvl="2" marL="1371600" algn="l">
              <a:lnSpc>
                <a:spcPct val="90000"/>
              </a:lnSpc>
              <a:spcBef>
                <a:spcPts val="500"/>
              </a:spcBef>
              <a:spcAft>
                <a:spcPts val="0"/>
              </a:spcAft>
              <a:buClr>
                <a:srgbClr val="3F3F3F"/>
              </a:buClr>
              <a:buSzPts val="1600"/>
              <a:buNone/>
              <a:defRPr/>
            </a:lvl3pPr>
            <a:lvl4pPr indent="-228600" lvl="3" marL="1828800" algn="l">
              <a:lnSpc>
                <a:spcPct val="90000"/>
              </a:lnSpc>
              <a:spcBef>
                <a:spcPts val="500"/>
              </a:spcBef>
              <a:spcAft>
                <a:spcPts val="0"/>
              </a:spcAft>
              <a:buClr>
                <a:srgbClr val="3F3F3F"/>
              </a:buClr>
              <a:buSzPts val="1400"/>
              <a:buNone/>
              <a:defRPr/>
            </a:lvl4pPr>
            <a:lvl5pPr indent="-228600" lvl="4" marL="2286000" algn="l">
              <a:lnSpc>
                <a:spcPct val="90000"/>
              </a:lnSpc>
              <a:spcBef>
                <a:spcPts val="500"/>
              </a:spcBef>
              <a:spcAft>
                <a:spcPts val="0"/>
              </a:spcAft>
              <a:buClr>
                <a:srgbClr val="3F3F3F"/>
              </a:buClr>
              <a:buSzPts val="1200"/>
              <a:buNone/>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4" name="Google Shape;94;p54"/>
          <p:cNvSpPr/>
          <p:nvPr/>
        </p:nvSpPr>
        <p:spPr>
          <a:xfrm rot="5400000">
            <a:off x="6006001" y="671998"/>
            <a:ext cx="180000" cy="121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95" name="Google Shape;95;p54"/>
          <p:cNvSpPr/>
          <p:nvPr/>
        </p:nvSpPr>
        <p:spPr>
          <a:xfrm rot="5400000">
            <a:off x="6006001" y="-6006000"/>
            <a:ext cx="180000" cy="121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96" name="Google Shape;96;p54"/>
          <p:cNvSpPr/>
          <p:nvPr/>
        </p:nvSpPr>
        <p:spPr>
          <a:xfrm>
            <a:off x="11832000" y="0"/>
            <a:ext cx="360000" cy="6858000"/>
          </a:xfrm>
          <a:prstGeom prst="rect">
            <a:avLst/>
          </a:prstGeom>
          <a:gradFill>
            <a:gsLst>
              <a:gs pos="0">
                <a:srgbClr val="3F3F3F"/>
              </a:gs>
              <a:gs pos="100000">
                <a:schemeClr val="dk1"/>
              </a:gs>
            </a:gsLst>
            <a:lin ang="5400000" scaled="0"/>
          </a:gradFill>
          <a:ln>
            <a:noFill/>
          </a:ln>
          <a:effectLst>
            <a:outerShdw blurRad="228600" rotWithShape="0" algn="tr" dir="8100000" dist="381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97" name="Google Shape;97;p54"/>
          <p:cNvSpPr/>
          <p:nvPr/>
        </p:nvSpPr>
        <p:spPr>
          <a:xfrm>
            <a:off x="0" y="0"/>
            <a:ext cx="180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Gill Sans"/>
              <a:ea typeface="Gill Sans"/>
              <a:cs typeface="Gill Sans"/>
              <a:sym typeface="Gill Sans"/>
            </a:endParaRPr>
          </a:p>
        </p:txBody>
      </p:sp>
      <p:sp>
        <p:nvSpPr>
          <p:cNvPr id="98" name="Google Shape;98;p54"/>
          <p:cNvSpPr txBox="1"/>
          <p:nvPr>
            <p:ph type="title"/>
          </p:nvPr>
        </p:nvSpPr>
        <p:spPr>
          <a:xfrm>
            <a:off x="648000" y="648000"/>
            <a:ext cx="10261299" cy="7200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3F3F3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8.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5" Type="http://schemas.openxmlformats.org/officeDocument/2006/relationships/slideLayout" Target="../slideLayouts/slideLayout23.xml"/><Relationship Id="rId6" Type="http://schemas.openxmlformats.org/officeDocument/2006/relationships/slideLayout" Target="../slideLayouts/slideLayout24.xml"/><Relationship Id="rId29" Type="http://schemas.openxmlformats.org/officeDocument/2006/relationships/slideLayout" Target="../slideLayouts/slideLayout47.xml"/><Relationship Id="rId7" Type="http://schemas.openxmlformats.org/officeDocument/2006/relationships/slideLayout" Target="../slideLayouts/slideLayout25.xml"/><Relationship Id="rId8" Type="http://schemas.openxmlformats.org/officeDocument/2006/relationships/slideLayout" Target="../slideLayouts/slideLayout26.xml"/><Relationship Id="rId31" Type="http://schemas.openxmlformats.org/officeDocument/2006/relationships/slideLayout" Target="../slideLayouts/slideLayout49.xml"/><Relationship Id="rId30" Type="http://schemas.openxmlformats.org/officeDocument/2006/relationships/slideLayout" Target="../slideLayouts/slideLayout48.xml"/><Relationship Id="rId11" Type="http://schemas.openxmlformats.org/officeDocument/2006/relationships/slideLayout" Target="../slideLayouts/slideLayout29.xml"/><Relationship Id="rId33" Type="http://schemas.openxmlformats.org/officeDocument/2006/relationships/slideLayout" Target="../slideLayouts/slideLayout51.xml"/><Relationship Id="rId10" Type="http://schemas.openxmlformats.org/officeDocument/2006/relationships/slideLayout" Target="../slideLayouts/slideLayout28.xml"/><Relationship Id="rId32" Type="http://schemas.openxmlformats.org/officeDocument/2006/relationships/slideLayout" Target="../slideLayouts/slideLayout50.xml"/><Relationship Id="rId13" Type="http://schemas.openxmlformats.org/officeDocument/2006/relationships/slideLayout" Target="../slideLayouts/slideLayout31.xml"/><Relationship Id="rId35" Type="http://schemas.openxmlformats.org/officeDocument/2006/relationships/slideLayout" Target="../slideLayouts/slideLayout53.xml"/><Relationship Id="rId12" Type="http://schemas.openxmlformats.org/officeDocument/2006/relationships/slideLayout" Target="../slideLayouts/slideLayout30.xml"/><Relationship Id="rId34" Type="http://schemas.openxmlformats.org/officeDocument/2006/relationships/slideLayout" Target="../slideLayouts/slideLayout52.xml"/><Relationship Id="rId15" Type="http://schemas.openxmlformats.org/officeDocument/2006/relationships/slideLayout" Target="../slideLayouts/slideLayout33.xml"/><Relationship Id="rId14" Type="http://schemas.openxmlformats.org/officeDocument/2006/relationships/slideLayout" Target="../slideLayouts/slideLayout32.xml"/><Relationship Id="rId36" Type="http://schemas.openxmlformats.org/officeDocument/2006/relationships/theme" Target="../theme/theme1.xml"/><Relationship Id="rId17" Type="http://schemas.openxmlformats.org/officeDocument/2006/relationships/slideLayout" Target="../slideLayouts/slideLayout35.xml"/><Relationship Id="rId16" Type="http://schemas.openxmlformats.org/officeDocument/2006/relationships/slideLayout" Target="../slideLayouts/slideLayout34.xml"/><Relationship Id="rId19" Type="http://schemas.openxmlformats.org/officeDocument/2006/relationships/slideLayout" Target="../slideLayouts/slideLayout37.xml"/><Relationship Id="rId18"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9" name="Shape 9"/>
        <p:cNvGrpSpPr/>
        <p:nvPr/>
      </p:nvGrpSpPr>
      <p:grpSpPr>
        <a:xfrm>
          <a:off x="0" y="0"/>
          <a:ext cx="0" cy="0"/>
          <a:chOff x="0" y="0"/>
          <a:chExt cx="0" cy="0"/>
        </a:xfrm>
      </p:grpSpPr>
      <p:sp>
        <p:nvSpPr>
          <p:cNvPr id="10" name="Google Shape;10;p45"/>
          <p:cNvSpPr txBox="1"/>
          <p:nvPr>
            <p:ph idx="11" type="ftr"/>
          </p:nvPr>
        </p:nvSpPr>
        <p:spPr>
          <a:xfrm>
            <a:off x="313567" y="6355307"/>
            <a:ext cx="4114800" cy="249385"/>
          </a:xfrm>
          <a:prstGeom prst="rect">
            <a:avLst/>
          </a:prstGeom>
          <a:noFill/>
          <a:ln>
            <a:noFill/>
          </a:ln>
        </p:spPr>
        <p:txBody>
          <a:bodyPr anchorCtr="0" anchor="ctr" bIns="0" lIns="0" spcFirstLastPara="1" rIns="0" wrap="square" tIns="0">
            <a:noAutofit/>
          </a:bodyPr>
          <a:lstStyle>
            <a:lvl1pPr lvl="0" marR="0" rtl="0" algn="l">
              <a:spcBef>
                <a:spcPts val="0"/>
              </a:spcBef>
              <a:spcAft>
                <a:spcPts val="0"/>
              </a:spcAft>
              <a:buSzPts val="1400"/>
              <a:buNone/>
              <a:defRPr b="0" i="0" sz="1200" u="none" cap="none" strike="noStrike">
                <a:solidFill>
                  <a:srgbClr val="3F3F3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1" name="Google Shape;11;p45"/>
          <p:cNvSpPr/>
          <p:nvPr/>
        </p:nvSpPr>
        <p:spPr>
          <a:xfrm rot="-5400000">
            <a:off x="10224604" y="695978"/>
            <a:ext cx="2329198" cy="934407"/>
          </a:xfrm>
          <a:custGeom>
            <a:rect b="b" l="l" r="r" t="t"/>
            <a:pathLst>
              <a:path extrusionOk="0" h="2609850" w="6505575">
                <a:moveTo>
                  <a:pt x="7144" y="2606393"/>
                </a:moveTo>
                <a:lnTo>
                  <a:pt x="881539" y="2062516"/>
                </a:lnTo>
                <a:cubicBezTo>
                  <a:pt x="1063466" y="1949168"/>
                  <a:pt x="1293971" y="1947263"/>
                  <a:pt x="1477804" y="2056801"/>
                </a:cubicBezTo>
                <a:lnTo>
                  <a:pt x="1569244" y="2112046"/>
                </a:lnTo>
                <a:cubicBezTo>
                  <a:pt x="1870234" y="2292068"/>
                  <a:pt x="2248376" y="2280638"/>
                  <a:pt x="2539841" y="2084423"/>
                </a:cubicBezTo>
                <a:lnTo>
                  <a:pt x="3238976" y="1611031"/>
                </a:lnTo>
                <a:cubicBezTo>
                  <a:pt x="3358991" y="1529116"/>
                  <a:pt x="3515201" y="1521496"/>
                  <a:pt x="3642836" y="1590076"/>
                </a:cubicBezTo>
                <a:lnTo>
                  <a:pt x="3963829" y="1762478"/>
                </a:lnTo>
                <a:cubicBezTo>
                  <a:pt x="4295299" y="1940596"/>
                  <a:pt x="4708684" y="1799626"/>
                  <a:pt x="4862989" y="1455773"/>
                </a:cubicBezTo>
                <a:lnTo>
                  <a:pt x="5106829" y="734731"/>
                </a:lnTo>
                <a:cubicBezTo>
                  <a:pt x="5235417" y="163231"/>
                  <a:pt x="5870734" y="-130139"/>
                  <a:pt x="6034564" y="69886"/>
                </a:cubicBezTo>
                <a:lnTo>
                  <a:pt x="6507004" y="649006"/>
                </a:lnTo>
                <a:lnTo>
                  <a:pt x="6507004" y="2606393"/>
                </a:lnTo>
                <a:lnTo>
                  <a:pt x="7144" y="2606393"/>
                </a:lnTo>
                <a:close/>
              </a:path>
            </a:pathLst>
          </a:custGeom>
          <a:gradFill>
            <a:gsLst>
              <a:gs pos="0">
                <a:srgbClr val="FD0353"/>
              </a:gs>
              <a:gs pos="100000">
                <a:srgbClr val="4E3BAD"/>
              </a:gs>
            </a:gsLst>
            <a:lin ang="18900000"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2" name="Google Shape;12;p45"/>
          <p:cNvSpPr/>
          <p:nvPr/>
        </p:nvSpPr>
        <p:spPr>
          <a:xfrm rot="-5400000">
            <a:off x="10885780" y="770859"/>
            <a:ext cx="1576127" cy="365126"/>
          </a:xfrm>
          <a:custGeom>
            <a:rect b="b" l="l" r="r" t="t"/>
            <a:pathLst>
              <a:path extrusionOk="0" h="571500" w="2466975">
                <a:moveTo>
                  <a:pt x="7144" y="565344"/>
                </a:moveTo>
                <a:lnTo>
                  <a:pt x="427196" y="310074"/>
                </a:lnTo>
                <a:cubicBezTo>
                  <a:pt x="882491" y="33849"/>
                  <a:pt x="1426369" y="-58544"/>
                  <a:pt x="1946434" y="53851"/>
                </a:cubicBezTo>
                <a:lnTo>
                  <a:pt x="2464594" y="165294"/>
                </a:lnTo>
                <a:lnTo>
                  <a:pt x="2464594" y="565344"/>
                </a:lnTo>
                <a:lnTo>
                  <a:pt x="7144" y="565344"/>
                </a:lnTo>
                <a:close/>
              </a:path>
            </a:pathLst>
          </a:custGeom>
          <a:gradFill>
            <a:gsLst>
              <a:gs pos="0">
                <a:srgbClr val="FC0251"/>
              </a:gs>
              <a:gs pos="100000">
                <a:srgbClr val="00A5CD"/>
              </a:gs>
            </a:gsLst>
            <a:lin ang="189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3" name="Google Shape;13;p45"/>
          <p:cNvSpPr/>
          <p:nvPr/>
        </p:nvSpPr>
        <p:spPr>
          <a:xfrm rot="5400000">
            <a:off x="6006001" y="671998"/>
            <a:ext cx="180000" cy="121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4" name="Google Shape;14;p45"/>
          <p:cNvSpPr/>
          <p:nvPr/>
        </p:nvSpPr>
        <p:spPr>
          <a:xfrm rot="5400000">
            <a:off x="6006001" y="-6006000"/>
            <a:ext cx="180000" cy="12192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5" name="Google Shape;15;p45"/>
          <p:cNvSpPr/>
          <p:nvPr/>
        </p:nvSpPr>
        <p:spPr>
          <a:xfrm>
            <a:off x="11796000" y="0"/>
            <a:ext cx="396000" cy="6858000"/>
          </a:xfrm>
          <a:prstGeom prst="rect">
            <a:avLst/>
          </a:prstGeom>
          <a:gradFill>
            <a:gsLst>
              <a:gs pos="0">
                <a:srgbClr val="3F3F3F"/>
              </a:gs>
              <a:gs pos="100000">
                <a:schemeClr val="dk1"/>
              </a:gs>
            </a:gsLst>
            <a:lin ang="5400000" scaled="0"/>
          </a:gradFill>
          <a:ln>
            <a:noFill/>
          </a:ln>
          <a:effectLst>
            <a:outerShdw blurRad="228600" rotWithShape="0" algn="tr" dir="8100000" dist="38100">
              <a:srgbClr val="000000">
                <a:alpha val="1490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6" name="Google Shape;16;p45"/>
          <p:cNvSpPr/>
          <p:nvPr/>
        </p:nvSpPr>
        <p:spPr>
          <a:xfrm>
            <a:off x="0" y="0"/>
            <a:ext cx="180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7" name="Google Shape;17;p45"/>
          <p:cNvSpPr/>
          <p:nvPr/>
        </p:nvSpPr>
        <p:spPr>
          <a:xfrm rot="844257">
            <a:off x="11152302" y="5789169"/>
            <a:ext cx="942018" cy="919801"/>
          </a:xfrm>
          <a:custGeom>
            <a:rect b="b" l="l" r="r" t="t"/>
            <a:pathLst>
              <a:path extrusionOk="0" h="1971675" w="2019300">
                <a:moveTo>
                  <a:pt x="961549" y="22384"/>
                </a:moveTo>
                <a:cubicBezTo>
                  <a:pt x="957739" y="19526"/>
                  <a:pt x="972979" y="17621"/>
                  <a:pt x="969169" y="14764"/>
                </a:cubicBezTo>
                <a:cubicBezTo>
                  <a:pt x="989171" y="12859"/>
                  <a:pt x="992981" y="12859"/>
                  <a:pt x="993934" y="10954"/>
                </a:cubicBezTo>
                <a:cubicBezTo>
                  <a:pt x="995839" y="9049"/>
                  <a:pt x="995839" y="7144"/>
                  <a:pt x="1010126" y="7144"/>
                </a:cubicBezTo>
                <a:cubicBezTo>
                  <a:pt x="1013936" y="10954"/>
                  <a:pt x="1009174" y="13811"/>
                  <a:pt x="1000601" y="16669"/>
                </a:cubicBezTo>
                <a:cubicBezTo>
                  <a:pt x="992981" y="19526"/>
                  <a:pt x="978694" y="20479"/>
                  <a:pt x="961549" y="22384"/>
                </a:cubicBezTo>
                <a:close/>
                <a:moveTo>
                  <a:pt x="1233011" y="487204"/>
                </a:moveTo>
                <a:cubicBezTo>
                  <a:pt x="1222534" y="481489"/>
                  <a:pt x="1231106" y="478631"/>
                  <a:pt x="1221581" y="472916"/>
                </a:cubicBezTo>
                <a:cubicBezTo>
                  <a:pt x="1229201" y="471011"/>
                  <a:pt x="1222534" y="465296"/>
                  <a:pt x="1225391" y="460534"/>
                </a:cubicBezTo>
                <a:cubicBezTo>
                  <a:pt x="1239679" y="472916"/>
                  <a:pt x="1228249" y="476726"/>
                  <a:pt x="1233011" y="487204"/>
                </a:cubicBezTo>
                <a:close/>
                <a:moveTo>
                  <a:pt x="1296829" y="523399"/>
                </a:moveTo>
                <a:cubicBezTo>
                  <a:pt x="1298734" y="527209"/>
                  <a:pt x="1301591" y="531971"/>
                  <a:pt x="1304449" y="535781"/>
                </a:cubicBezTo>
                <a:cubicBezTo>
                  <a:pt x="1303496" y="536734"/>
                  <a:pt x="1298734" y="531971"/>
                  <a:pt x="1297781" y="533876"/>
                </a:cubicBezTo>
                <a:cubicBezTo>
                  <a:pt x="1293971" y="530066"/>
                  <a:pt x="1293971" y="526256"/>
                  <a:pt x="1296829" y="523399"/>
                </a:cubicBezTo>
                <a:close/>
                <a:moveTo>
                  <a:pt x="1332071" y="562451"/>
                </a:moveTo>
                <a:cubicBezTo>
                  <a:pt x="1318736" y="553879"/>
                  <a:pt x="1334929" y="556736"/>
                  <a:pt x="1324451" y="550069"/>
                </a:cubicBezTo>
                <a:cubicBezTo>
                  <a:pt x="1325404" y="548164"/>
                  <a:pt x="1327309" y="550069"/>
                  <a:pt x="1328261" y="548164"/>
                </a:cubicBezTo>
                <a:cubicBezTo>
                  <a:pt x="1335881" y="553879"/>
                  <a:pt x="1332071" y="557689"/>
                  <a:pt x="1332071" y="562451"/>
                </a:cubicBezTo>
                <a:close/>
                <a:moveTo>
                  <a:pt x="1404461" y="615791"/>
                </a:moveTo>
                <a:cubicBezTo>
                  <a:pt x="1405414" y="613886"/>
                  <a:pt x="1407319" y="615791"/>
                  <a:pt x="1408271" y="613886"/>
                </a:cubicBezTo>
                <a:cubicBezTo>
                  <a:pt x="1413986" y="620554"/>
                  <a:pt x="1418749" y="620554"/>
                  <a:pt x="1420654" y="627221"/>
                </a:cubicBezTo>
                <a:cubicBezTo>
                  <a:pt x="1413034" y="628174"/>
                  <a:pt x="1413034" y="621506"/>
                  <a:pt x="1404461" y="615791"/>
                </a:cubicBezTo>
                <a:close/>
                <a:moveTo>
                  <a:pt x="1517809" y="702469"/>
                </a:moveTo>
                <a:cubicBezTo>
                  <a:pt x="1525429" y="707231"/>
                  <a:pt x="1528286" y="708184"/>
                  <a:pt x="1531144" y="713899"/>
                </a:cubicBezTo>
                <a:cubicBezTo>
                  <a:pt x="1529239" y="714851"/>
                  <a:pt x="1527334" y="712946"/>
                  <a:pt x="1525429" y="713899"/>
                </a:cubicBezTo>
                <a:cubicBezTo>
                  <a:pt x="1527334" y="710089"/>
                  <a:pt x="1513999" y="707231"/>
                  <a:pt x="1517809" y="702469"/>
                </a:cubicBezTo>
                <a:close/>
                <a:moveTo>
                  <a:pt x="1533049" y="723424"/>
                </a:moveTo>
                <a:lnTo>
                  <a:pt x="1525429" y="718661"/>
                </a:lnTo>
                <a:cubicBezTo>
                  <a:pt x="1527334" y="713899"/>
                  <a:pt x="1536859" y="720566"/>
                  <a:pt x="1533049" y="723424"/>
                </a:cubicBezTo>
                <a:close/>
                <a:moveTo>
                  <a:pt x="1584484" y="724376"/>
                </a:moveTo>
                <a:cubicBezTo>
                  <a:pt x="1578769" y="723424"/>
                  <a:pt x="1569244" y="712946"/>
                  <a:pt x="1563529" y="711994"/>
                </a:cubicBezTo>
                <a:cubicBezTo>
                  <a:pt x="1567339" y="709136"/>
                  <a:pt x="1579721" y="721519"/>
                  <a:pt x="1584484" y="724376"/>
                </a:cubicBezTo>
                <a:close/>
                <a:moveTo>
                  <a:pt x="1698784" y="757714"/>
                </a:moveTo>
                <a:cubicBezTo>
                  <a:pt x="1689259" y="757714"/>
                  <a:pt x="1681639" y="746284"/>
                  <a:pt x="1669256" y="740569"/>
                </a:cubicBezTo>
                <a:cubicBezTo>
                  <a:pt x="1668304" y="742474"/>
                  <a:pt x="1671161" y="745331"/>
                  <a:pt x="1674971" y="747236"/>
                </a:cubicBezTo>
                <a:cubicBezTo>
                  <a:pt x="1668304" y="747236"/>
                  <a:pt x="1664494" y="739616"/>
                  <a:pt x="1659731" y="734854"/>
                </a:cubicBezTo>
                <a:cubicBezTo>
                  <a:pt x="1666399" y="734854"/>
                  <a:pt x="1674971" y="740569"/>
                  <a:pt x="1682591" y="741521"/>
                </a:cubicBezTo>
                <a:cubicBezTo>
                  <a:pt x="1687354" y="748189"/>
                  <a:pt x="1684496" y="749141"/>
                  <a:pt x="1698784" y="757714"/>
                </a:cubicBezTo>
                <a:close/>
                <a:moveTo>
                  <a:pt x="1685449" y="774859"/>
                </a:moveTo>
                <a:cubicBezTo>
                  <a:pt x="1686401" y="776764"/>
                  <a:pt x="1686401" y="778669"/>
                  <a:pt x="1688306" y="780574"/>
                </a:cubicBezTo>
                <a:cubicBezTo>
                  <a:pt x="1689259" y="781526"/>
                  <a:pt x="1689259" y="782479"/>
                  <a:pt x="1691164" y="783431"/>
                </a:cubicBezTo>
                <a:cubicBezTo>
                  <a:pt x="1692116" y="784384"/>
                  <a:pt x="1692116" y="784384"/>
                  <a:pt x="1693069" y="785336"/>
                </a:cubicBezTo>
                <a:cubicBezTo>
                  <a:pt x="1693069" y="785336"/>
                  <a:pt x="1694021" y="786289"/>
                  <a:pt x="1694021" y="786289"/>
                </a:cubicBezTo>
                <a:lnTo>
                  <a:pt x="1694974" y="787241"/>
                </a:lnTo>
                <a:lnTo>
                  <a:pt x="1694974" y="787241"/>
                </a:lnTo>
                <a:cubicBezTo>
                  <a:pt x="1694974" y="788194"/>
                  <a:pt x="1693069" y="787241"/>
                  <a:pt x="1692116" y="786289"/>
                </a:cubicBezTo>
                <a:cubicBezTo>
                  <a:pt x="1691164" y="785336"/>
                  <a:pt x="1690211" y="784384"/>
                  <a:pt x="1689259" y="783431"/>
                </a:cubicBezTo>
                <a:cubicBezTo>
                  <a:pt x="1687354" y="781526"/>
                  <a:pt x="1685449" y="779621"/>
                  <a:pt x="1682591" y="778669"/>
                </a:cubicBezTo>
                <a:cubicBezTo>
                  <a:pt x="1680686" y="775811"/>
                  <a:pt x="1684496" y="778669"/>
                  <a:pt x="1685449" y="774859"/>
                </a:cubicBezTo>
                <a:close/>
                <a:moveTo>
                  <a:pt x="1709261" y="783431"/>
                </a:moveTo>
                <a:cubicBezTo>
                  <a:pt x="1708309" y="787241"/>
                  <a:pt x="1717834" y="785336"/>
                  <a:pt x="1713071" y="791051"/>
                </a:cubicBezTo>
                <a:cubicBezTo>
                  <a:pt x="1708309" y="791051"/>
                  <a:pt x="1713071" y="784384"/>
                  <a:pt x="1706404" y="789146"/>
                </a:cubicBezTo>
                <a:cubicBezTo>
                  <a:pt x="1707356" y="787241"/>
                  <a:pt x="1705451" y="786289"/>
                  <a:pt x="1709261" y="783431"/>
                </a:cubicBezTo>
                <a:close/>
                <a:moveTo>
                  <a:pt x="1725454" y="792004"/>
                </a:moveTo>
                <a:cubicBezTo>
                  <a:pt x="1725454" y="794861"/>
                  <a:pt x="1722596" y="793909"/>
                  <a:pt x="1719739" y="794861"/>
                </a:cubicBezTo>
                <a:cubicBezTo>
                  <a:pt x="1718786" y="793909"/>
                  <a:pt x="1717834" y="792956"/>
                  <a:pt x="1715929" y="792004"/>
                </a:cubicBezTo>
                <a:cubicBezTo>
                  <a:pt x="1721644" y="789146"/>
                  <a:pt x="1718786" y="795814"/>
                  <a:pt x="1725454" y="792004"/>
                </a:cubicBezTo>
                <a:close/>
                <a:moveTo>
                  <a:pt x="1706404" y="807244"/>
                </a:moveTo>
                <a:cubicBezTo>
                  <a:pt x="1702594" y="807244"/>
                  <a:pt x="1702594" y="803434"/>
                  <a:pt x="1700689" y="802481"/>
                </a:cubicBezTo>
                <a:cubicBezTo>
                  <a:pt x="1704499" y="802481"/>
                  <a:pt x="1705451" y="806291"/>
                  <a:pt x="1706404" y="807244"/>
                </a:cubicBezTo>
                <a:close/>
                <a:moveTo>
                  <a:pt x="1700689" y="812006"/>
                </a:moveTo>
                <a:cubicBezTo>
                  <a:pt x="1697831" y="812959"/>
                  <a:pt x="1699736" y="811054"/>
                  <a:pt x="1698784" y="811054"/>
                </a:cubicBezTo>
                <a:cubicBezTo>
                  <a:pt x="1703546" y="809149"/>
                  <a:pt x="1701641" y="812006"/>
                  <a:pt x="1700689" y="812006"/>
                </a:cubicBezTo>
                <a:close/>
                <a:moveTo>
                  <a:pt x="1868329" y="781526"/>
                </a:moveTo>
                <a:cubicBezTo>
                  <a:pt x="1865471" y="781526"/>
                  <a:pt x="1862614" y="781526"/>
                  <a:pt x="1862614" y="776764"/>
                </a:cubicBezTo>
                <a:cubicBezTo>
                  <a:pt x="1866424" y="773906"/>
                  <a:pt x="1868329" y="772954"/>
                  <a:pt x="1868329" y="781526"/>
                </a:cubicBezTo>
                <a:close/>
                <a:moveTo>
                  <a:pt x="1766411" y="811054"/>
                </a:moveTo>
                <a:cubicBezTo>
                  <a:pt x="1769269" y="805339"/>
                  <a:pt x="1764506" y="807244"/>
                  <a:pt x="1766411" y="800576"/>
                </a:cubicBezTo>
                <a:cubicBezTo>
                  <a:pt x="1770221" y="801529"/>
                  <a:pt x="1768316" y="806291"/>
                  <a:pt x="1770221" y="811054"/>
                </a:cubicBezTo>
                <a:cubicBezTo>
                  <a:pt x="1769269" y="811054"/>
                  <a:pt x="1768316" y="810101"/>
                  <a:pt x="1766411" y="811054"/>
                </a:cubicBezTo>
                <a:close/>
                <a:moveTo>
                  <a:pt x="1843564" y="788194"/>
                </a:moveTo>
                <a:cubicBezTo>
                  <a:pt x="1845469" y="783431"/>
                  <a:pt x="1846421" y="790099"/>
                  <a:pt x="1847374" y="785336"/>
                </a:cubicBezTo>
                <a:cubicBezTo>
                  <a:pt x="1850231" y="785336"/>
                  <a:pt x="1848326" y="792956"/>
                  <a:pt x="1848326" y="796766"/>
                </a:cubicBezTo>
                <a:cubicBezTo>
                  <a:pt x="1846421" y="794861"/>
                  <a:pt x="1843564" y="793909"/>
                  <a:pt x="1843564" y="788194"/>
                </a:cubicBezTo>
                <a:close/>
                <a:moveTo>
                  <a:pt x="1983581" y="784384"/>
                </a:moveTo>
                <a:cubicBezTo>
                  <a:pt x="1983581" y="778669"/>
                  <a:pt x="1983581" y="773906"/>
                  <a:pt x="1983581" y="768191"/>
                </a:cubicBezTo>
                <a:cubicBezTo>
                  <a:pt x="1984534" y="769144"/>
                  <a:pt x="1986439" y="772954"/>
                  <a:pt x="1987391" y="776764"/>
                </a:cubicBezTo>
                <a:cubicBezTo>
                  <a:pt x="1987391" y="780574"/>
                  <a:pt x="1986439" y="784384"/>
                  <a:pt x="1983581" y="784384"/>
                </a:cubicBezTo>
                <a:close/>
                <a:moveTo>
                  <a:pt x="1867376" y="836771"/>
                </a:moveTo>
                <a:cubicBezTo>
                  <a:pt x="1865471" y="838676"/>
                  <a:pt x="1863566" y="838676"/>
                  <a:pt x="1861661" y="838676"/>
                </a:cubicBezTo>
                <a:cubicBezTo>
                  <a:pt x="1864519" y="832009"/>
                  <a:pt x="1861661" y="832961"/>
                  <a:pt x="1864519" y="826294"/>
                </a:cubicBezTo>
                <a:cubicBezTo>
                  <a:pt x="1864519" y="832009"/>
                  <a:pt x="1870234" y="830104"/>
                  <a:pt x="1867376" y="836771"/>
                </a:cubicBezTo>
                <a:close/>
                <a:moveTo>
                  <a:pt x="1781651" y="839629"/>
                </a:moveTo>
                <a:cubicBezTo>
                  <a:pt x="1782604" y="838676"/>
                  <a:pt x="1782604" y="837724"/>
                  <a:pt x="1782604" y="837724"/>
                </a:cubicBezTo>
                <a:cubicBezTo>
                  <a:pt x="1782604" y="835819"/>
                  <a:pt x="1781651" y="834866"/>
                  <a:pt x="1782604" y="832009"/>
                </a:cubicBezTo>
                <a:cubicBezTo>
                  <a:pt x="1783556" y="834866"/>
                  <a:pt x="1789271" y="827246"/>
                  <a:pt x="1787366" y="834866"/>
                </a:cubicBezTo>
                <a:cubicBezTo>
                  <a:pt x="1785461" y="835819"/>
                  <a:pt x="1784509" y="835819"/>
                  <a:pt x="1783556" y="837724"/>
                </a:cubicBezTo>
                <a:cubicBezTo>
                  <a:pt x="1781651" y="840581"/>
                  <a:pt x="1782604" y="844391"/>
                  <a:pt x="1779746" y="848201"/>
                </a:cubicBezTo>
                <a:cubicBezTo>
                  <a:pt x="1781651" y="845344"/>
                  <a:pt x="1773079" y="848201"/>
                  <a:pt x="1775936" y="851059"/>
                </a:cubicBezTo>
                <a:cubicBezTo>
                  <a:pt x="1774031" y="850106"/>
                  <a:pt x="1772126" y="850106"/>
                  <a:pt x="1772126" y="852964"/>
                </a:cubicBezTo>
                <a:cubicBezTo>
                  <a:pt x="1773079" y="847249"/>
                  <a:pt x="1775936" y="840581"/>
                  <a:pt x="1781651" y="839629"/>
                </a:cubicBezTo>
                <a:close/>
                <a:moveTo>
                  <a:pt x="1873091" y="841534"/>
                </a:moveTo>
                <a:cubicBezTo>
                  <a:pt x="1874996" y="841534"/>
                  <a:pt x="1873091" y="845344"/>
                  <a:pt x="1872139" y="849154"/>
                </a:cubicBezTo>
                <a:cubicBezTo>
                  <a:pt x="1871186" y="851059"/>
                  <a:pt x="1870234" y="853916"/>
                  <a:pt x="1870234" y="854869"/>
                </a:cubicBezTo>
                <a:cubicBezTo>
                  <a:pt x="1865471" y="856774"/>
                  <a:pt x="1867376" y="851059"/>
                  <a:pt x="1866424" y="848201"/>
                </a:cubicBezTo>
                <a:cubicBezTo>
                  <a:pt x="1866424" y="848201"/>
                  <a:pt x="1866424" y="848201"/>
                  <a:pt x="1866424" y="847249"/>
                </a:cubicBezTo>
                <a:cubicBezTo>
                  <a:pt x="1870234" y="838676"/>
                  <a:pt x="1871186" y="851059"/>
                  <a:pt x="1873091" y="841534"/>
                </a:cubicBezTo>
                <a:close/>
                <a:moveTo>
                  <a:pt x="1757839" y="834866"/>
                </a:moveTo>
                <a:lnTo>
                  <a:pt x="1761649" y="835819"/>
                </a:lnTo>
                <a:cubicBezTo>
                  <a:pt x="1761649" y="839629"/>
                  <a:pt x="1756886" y="836771"/>
                  <a:pt x="1757839" y="841534"/>
                </a:cubicBezTo>
                <a:cubicBezTo>
                  <a:pt x="1754981" y="840581"/>
                  <a:pt x="1757839" y="836771"/>
                  <a:pt x="1757839" y="834866"/>
                </a:cubicBezTo>
                <a:close/>
                <a:moveTo>
                  <a:pt x="1845469" y="858679"/>
                </a:moveTo>
                <a:lnTo>
                  <a:pt x="1848326" y="849154"/>
                </a:lnTo>
                <a:cubicBezTo>
                  <a:pt x="1849279" y="852964"/>
                  <a:pt x="1850231" y="856774"/>
                  <a:pt x="1850231" y="861536"/>
                </a:cubicBezTo>
                <a:cubicBezTo>
                  <a:pt x="1846421" y="863441"/>
                  <a:pt x="1848326" y="858679"/>
                  <a:pt x="1845469" y="858679"/>
                </a:cubicBezTo>
                <a:close/>
                <a:moveTo>
                  <a:pt x="1769269" y="852964"/>
                </a:moveTo>
                <a:cubicBezTo>
                  <a:pt x="1768316" y="851059"/>
                  <a:pt x="1766411" y="847249"/>
                  <a:pt x="1769269" y="845344"/>
                </a:cubicBezTo>
                <a:cubicBezTo>
                  <a:pt x="1773079" y="845344"/>
                  <a:pt x="1771174" y="852011"/>
                  <a:pt x="1769269" y="852964"/>
                </a:cubicBezTo>
                <a:close/>
                <a:moveTo>
                  <a:pt x="1989296" y="900589"/>
                </a:moveTo>
                <a:lnTo>
                  <a:pt x="1994059" y="901541"/>
                </a:lnTo>
                <a:cubicBezTo>
                  <a:pt x="1990249" y="911066"/>
                  <a:pt x="1992154" y="911066"/>
                  <a:pt x="1989296" y="919639"/>
                </a:cubicBezTo>
                <a:cubicBezTo>
                  <a:pt x="1987391" y="919639"/>
                  <a:pt x="1985486" y="921544"/>
                  <a:pt x="1984534" y="924401"/>
                </a:cubicBezTo>
                <a:cubicBezTo>
                  <a:pt x="1983581" y="926306"/>
                  <a:pt x="1983581" y="929164"/>
                  <a:pt x="1982629" y="931069"/>
                </a:cubicBezTo>
                <a:cubicBezTo>
                  <a:pt x="1981676" y="930116"/>
                  <a:pt x="1980724" y="931069"/>
                  <a:pt x="1979771" y="932021"/>
                </a:cubicBezTo>
                <a:cubicBezTo>
                  <a:pt x="1978819" y="930116"/>
                  <a:pt x="1978819" y="929164"/>
                  <a:pt x="1979771" y="927259"/>
                </a:cubicBezTo>
                <a:cubicBezTo>
                  <a:pt x="1979771" y="926306"/>
                  <a:pt x="1980724" y="925354"/>
                  <a:pt x="1980724" y="924401"/>
                </a:cubicBezTo>
                <a:cubicBezTo>
                  <a:pt x="1981676" y="923449"/>
                  <a:pt x="1981676" y="921544"/>
                  <a:pt x="1982629" y="920591"/>
                </a:cubicBezTo>
                <a:cubicBezTo>
                  <a:pt x="1984534" y="914876"/>
                  <a:pt x="1988344" y="907256"/>
                  <a:pt x="1989296" y="900589"/>
                </a:cubicBezTo>
                <a:close/>
                <a:moveTo>
                  <a:pt x="1839754" y="883444"/>
                </a:moveTo>
                <a:cubicBezTo>
                  <a:pt x="1837849" y="892016"/>
                  <a:pt x="1835944" y="914876"/>
                  <a:pt x="1828324" y="919639"/>
                </a:cubicBezTo>
                <a:cubicBezTo>
                  <a:pt x="1834039" y="906304"/>
                  <a:pt x="1833086" y="896779"/>
                  <a:pt x="1839754" y="883444"/>
                </a:cubicBezTo>
                <a:close/>
                <a:moveTo>
                  <a:pt x="1752124" y="869156"/>
                </a:moveTo>
                <a:cubicBezTo>
                  <a:pt x="1751171" y="866299"/>
                  <a:pt x="1749266" y="864394"/>
                  <a:pt x="1752124" y="857726"/>
                </a:cubicBezTo>
                <a:lnTo>
                  <a:pt x="1754981" y="858679"/>
                </a:lnTo>
                <a:lnTo>
                  <a:pt x="1752124" y="869156"/>
                </a:lnTo>
                <a:close/>
                <a:moveTo>
                  <a:pt x="1697831" y="842486"/>
                </a:moveTo>
                <a:cubicBezTo>
                  <a:pt x="1695926" y="846296"/>
                  <a:pt x="1695926" y="849154"/>
                  <a:pt x="1697831" y="849154"/>
                </a:cubicBezTo>
                <a:cubicBezTo>
                  <a:pt x="1696879" y="852011"/>
                  <a:pt x="1694974" y="852011"/>
                  <a:pt x="1694021" y="854869"/>
                </a:cubicBezTo>
                <a:cubicBezTo>
                  <a:pt x="1693069" y="851059"/>
                  <a:pt x="1692116" y="840581"/>
                  <a:pt x="1697831" y="842486"/>
                </a:cubicBezTo>
                <a:close/>
                <a:moveTo>
                  <a:pt x="1973104" y="950119"/>
                </a:moveTo>
                <a:cubicBezTo>
                  <a:pt x="1971199" y="956786"/>
                  <a:pt x="1966436" y="954881"/>
                  <a:pt x="1966436" y="952976"/>
                </a:cubicBezTo>
                <a:cubicBezTo>
                  <a:pt x="1969294" y="945356"/>
                  <a:pt x="1972151" y="938689"/>
                  <a:pt x="1975961" y="934879"/>
                </a:cubicBezTo>
                <a:cubicBezTo>
                  <a:pt x="1976914" y="939641"/>
                  <a:pt x="1967389" y="946309"/>
                  <a:pt x="1973104" y="950119"/>
                </a:cubicBezTo>
                <a:close/>
                <a:moveTo>
                  <a:pt x="1862614" y="907256"/>
                </a:moveTo>
                <a:cubicBezTo>
                  <a:pt x="1861661" y="911066"/>
                  <a:pt x="1859756" y="911066"/>
                  <a:pt x="1858804" y="915829"/>
                </a:cubicBezTo>
                <a:cubicBezTo>
                  <a:pt x="1856899" y="915829"/>
                  <a:pt x="1857851" y="912971"/>
                  <a:pt x="1855946" y="912971"/>
                </a:cubicBezTo>
                <a:lnTo>
                  <a:pt x="1856899" y="909161"/>
                </a:lnTo>
                <a:cubicBezTo>
                  <a:pt x="1859756" y="909161"/>
                  <a:pt x="1860709" y="906304"/>
                  <a:pt x="1862614" y="907256"/>
                </a:cubicBezTo>
                <a:close/>
                <a:moveTo>
                  <a:pt x="1784509" y="891064"/>
                </a:moveTo>
                <a:cubicBezTo>
                  <a:pt x="1782604" y="894874"/>
                  <a:pt x="1780699" y="894874"/>
                  <a:pt x="1778794" y="893921"/>
                </a:cubicBezTo>
                <a:lnTo>
                  <a:pt x="1780699" y="887254"/>
                </a:lnTo>
                <a:cubicBezTo>
                  <a:pt x="1782604" y="887254"/>
                  <a:pt x="1782604" y="890111"/>
                  <a:pt x="1784509" y="891064"/>
                </a:cubicBezTo>
                <a:close/>
                <a:moveTo>
                  <a:pt x="1834039" y="926306"/>
                </a:moveTo>
                <a:cubicBezTo>
                  <a:pt x="1834991" y="934879"/>
                  <a:pt x="1834991" y="928211"/>
                  <a:pt x="1836896" y="920591"/>
                </a:cubicBezTo>
                <a:cubicBezTo>
                  <a:pt x="1839754" y="922496"/>
                  <a:pt x="1835944" y="932021"/>
                  <a:pt x="1834991" y="938689"/>
                </a:cubicBezTo>
                <a:cubicBezTo>
                  <a:pt x="1834039" y="938689"/>
                  <a:pt x="1833086" y="940594"/>
                  <a:pt x="1832134" y="942499"/>
                </a:cubicBezTo>
                <a:cubicBezTo>
                  <a:pt x="1831181" y="938689"/>
                  <a:pt x="1830229" y="942499"/>
                  <a:pt x="1827371" y="941546"/>
                </a:cubicBezTo>
                <a:cubicBezTo>
                  <a:pt x="1836896" y="935831"/>
                  <a:pt x="1829276" y="933926"/>
                  <a:pt x="1834039" y="926306"/>
                </a:cubicBezTo>
                <a:close/>
                <a:moveTo>
                  <a:pt x="1738789" y="897731"/>
                </a:moveTo>
                <a:cubicBezTo>
                  <a:pt x="1742599" y="898684"/>
                  <a:pt x="1736884" y="912019"/>
                  <a:pt x="1735931" y="912971"/>
                </a:cubicBezTo>
                <a:cubicBezTo>
                  <a:pt x="1733074" y="912019"/>
                  <a:pt x="1736884" y="899636"/>
                  <a:pt x="1738789" y="897731"/>
                </a:cubicBezTo>
                <a:close/>
                <a:moveTo>
                  <a:pt x="1787366" y="925354"/>
                </a:moveTo>
                <a:cubicBezTo>
                  <a:pt x="1783556" y="926306"/>
                  <a:pt x="1785461" y="921544"/>
                  <a:pt x="1782604" y="921544"/>
                </a:cubicBezTo>
                <a:cubicBezTo>
                  <a:pt x="1783556" y="918686"/>
                  <a:pt x="1785461" y="920591"/>
                  <a:pt x="1787366" y="920591"/>
                </a:cubicBezTo>
                <a:lnTo>
                  <a:pt x="1788319" y="916781"/>
                </a:lnTo>
                <a:cubicBezTo>
                  <a:pt x="1790224" y="917734"/>
                  <a:pt x="1788319" y="922496"/>
                  <a:pt x="1787366" y="925354"/>
                </a:cubicBezTo>
                <a:close/>
                <a:moveTo>
                  <a:pt x="1781651" y="928211"/>
                </a:moveTo>
                <a:cubicBezTo>
                  <a:pt x="1786414" y="927259"/>
                  <a:pt x="1780699" y="936784"/>
                  <a:pt x="1779746" y="941546"/>
                </a:cubicBezTo>
                <a:lnTo>
                  <a:pt x="1776889" y="940594"/>
                </a:lnTo>
                <a:cubicBezTo>
                  <a:pt x="1775936" y="934879"/>
                  <a:pt x="1779746" y="934879"/>
                  <a:pt x="1781651" y="928211"/>
                </a:cubicBezTo>
                <a:close/>
                <a:moveTo>
                  <a:pt x="1838801" y="981551"/>
                </a:moveTo>
                <a:cubicBezTo>
                  <a:pt x="1838801" y="970121"/>
                  <a:pt x="1830229" y="983456"/>
                  <a:pt x="1834991" y="968216"/>
                </a:cubicBezTo>
                <a:cubicBezTo>
                  <a:pt x="1837849" y="974884"/>
                  <a:pt x="1838801" y="959644"/>
                  <a:pt x="1838801" y="955834"/>
                </a:cubicBezTo>
                <a:cubicBezTo>
                  <a:pt x="1842611" y="966311"/>
                  <a:pt x="1843564" y="964406"/>
                  <a:pt x="1838801" y="981551"/>
                </a:cubicBezTo>
                <a:close/>
                <a:moveTo>
                  <a:pt x="1670209" y="938689"/>
                </a:moveTo>
                <a:cubicBezTo>
                  <a:pt x="1666399" y="945356"/>
                  <a:pt x="1668304" y="943451"/>
                  <a:pt x="1666399" y="951071"/>
                </a:cubicBezTo>
                <a:cubicBezTo>
                  <a:pt x="1662589" y="949166"/>
                  <a:pt x="1667351" y="941546"/>
                  <a:pt x="1661636" y="944404"/>
                </a:cubicBezTo>
                <a:cubicBezTo>
                  <a:pt x="1663541" y="940594"/>
                  <a:pt x="1661636" y="940594"/>
                  <a:pt x="1660684" y="939641"/>
                </a:cubicBezTo>
                <a:lnTo>
                  <a:pt x="1664494" y="929164"/>
                </a:lnTo>
                <a:cubicBezTo>
                  <a:pt x="1664494" y="932974"/>
                  <a:pt x="1666399" y="935831"/>
                  <a:pt x="1664494" y="940594"/>
                </a:cubicBezTo>
                <a:cubicBezTo>
                  <a:pt x="1665446" y="940594"/>
                  <a:pt x="1666399" y="936784"/>
                  <a:pt x="1667351" y="934879"/>
                </a:cubicBezTo>
                <a:cubicBezTo>
                  <a:pt x="1667351" y="937736"/>
                  <a:pt x="1668304" y="938689"/>
                  <a:pt x="1670209" y="938689"/>
                </a:cubicBezTo>
                <a:close/>
                <a:moveTo>
                  <a:pt x="1828324" y="999649"/>
                </a:moveTo>
                <a:cubicBezTo>
                  <a:pt x="1829276" y="993934"/>
                  <a:pt x="1832134" y="995839"/>
                  <a:pt x="1833086" y="989171"/>
                </a:cubicBezTo>
                <a:cubicBezTo>
                  <a:pt x="1835944" y="989171"/>
                  <a:pt x="1834039" y="994886"/>
                  <a:pt x="1834039" y="998696"/>
                </a:cubicBezTo>
                <a:cubicBezTo>
                  <a:pt x="1833086" y="998696"/>
                  <a:pt x="1832134" y="1000601"/>
                  <a:pt x="1831181" y="1002506"/>
                </a:cubicBezTo>
                <a:cubicBezTo>
                  <a:pt x="1830229" y="1001554"/>
                  <a:pt x="1830229" y="999649"/>
                  <a:pt x="1828324" y="999649"/>
                </a:cubicBezTo>
                <a:close/>
                <a:moveTo>
                  <a:pt x="1903571" y="1026319"/>
                </a:moveTo>
                <a:cubicBezTo>
                  <a:pt x="1905476" y="1031081"/>
                  <a:pt x="1900714" y="1037749"/>
                  <a:pt x="1898809" y="1048226"/>
                </a:cubicBezTo>
                <a:cubicBezTo>
                  <a:pt x="1894046" y="1047274"/>
                  <a:pt x="1902619" y="1032986"/>
                  <a:pt x="1903571" y="1026319"/>
                </a:cubicBezTo>
                <a:close/>
                <a:moveTo>
                  <a:pt x="1828324" y="1018699"/>
                </a:moveTo>
                <a:cubicBezTo>
                  <a:pt x="1825466" y="1022509"/>
                  <a:pt x="1822609" y="1031081"/>
                  <a:pt x="1818799" y="1030129"/>
                </a:cubicBezTo>
                <a:cubicBezTo>
                  <a:pt x="1819751" y="1026319"/>
                  <a:pt x="1820704" y="1026319"/>
                  <a:pt x="1822609" y="1026319"/>
                </a:cubicBezTo>
                <a:cubicBezTo>
                  <a:pt x="1822609" y="1022509"/>
                  <a:pt x="1823561" y="1017746"/>
                  <a:pt x="1824514" y="1012984"/>
                </a:cubicBezTo>
                <a:cubicBezTo>
                  <a:pt x="1828324" y="1012031"/>
                  <a:pt x="1824514" y="1018699"/>
                  <a:pt x="1828324" y="1018699"/>
                </a:cubicBezTo>
                <a:close/>
                <a:moveTo>
                  <a:pt x="1754981" y="1017746"/>
                </a:moveTo>
                <a:cubicBezTo>
                  <a:pt x="1755934" y="1011079"/>
                  <a:pt x="1756886" y="999649"/>
                  <a:pt x="1759744" y="995839"/>
                </a:cubicBezTo>
                <a:cubicBezTo>
                  <a:pt x="1765459" y="993934"/>
                  <a:pt x="1754981" y="1009174"/>
                  <a:pt x="1760696" y="1008221"/>
                </a:cubicBezTo>
                <a:cubicBezTo>
                  <a:pt x="1758791" y="1014889"/>
                  <a:pt x="1755934" y="1011079"/>
                  <a:pt x="1754981" y="1017746"/>
                </a:cubicBezTo>
                <a:close/>
                <a:moveTo>
                  <a:pt x="1709261" y="981551"/>
                </a:moveTo>
                <a:cubicBezTo>
                  <a:pt x="1714024" y="980599"/>
                  <a:pt x="1708309" y="990124"/>
                  <a:pt x="1707356" y="994886"/>
                </a:cubicBezTo>
                <a:cubicBezTo>
                  <a:pt x="1705451" y="992981"/>
                  <a:pt x="1706404" y="988219"/>
                  <a:pt x="1709261" y="981551"/>
                </a:cubicBezTo>
                <a:close/>
                <a:moveTo>
                  <a:pt x="1796891" y="1040606"/>
                </a:moveTo>
                <a:cubicBezTo>
                  <a:pt x="1794986" y="1033939"/>
                  <a:pt x="1801654" y="1021556"/>
                  <a:pt x="1805464" y="1012984"/>
                </a:cubicBezTo>
                <a:cubicBezTo>
                  <a:pt x="1809274" y="1020604"/>
                  <a:pt x="1800701" y="1033939"/>
                  <a:pt x="1796891" y="1040606"/>
                </a:cubicBezTo>
                <a:close/>
                <a:moveTo>
                  <a:pt x="1824514" y="1037749"/>
                </a:moveTo>
                <a:cubicBezTo>
                  <a:pt x="1821656" y="1032034"/>
                  <a:pt x="1828324" y="1028224"/>
                  <a:pt x="1829276" y="1022509"/>
                </a:cubicBezTo>
                <a:cubicBezTo>
                  <a:pt x="1831181" y="1025366"/>
                  <a:pt x="1832134" y="1028224"/>
                  <a:pt x="1830229" y="1034891"/>
                </a:cubicBezTo>
                <a:cubicBezTo>
                  <a:pt x="1829276" y="1031081"/>
                  <a:pt x="1825466" y="1031081"/>
                  <a:pt x="1824514" y="1037749"/>
                </a:cubicBezTo>
                <a:close/>
                <a:moveTo>
                  <a:pt x="1790224" y="1017746"/>
                </a:moveTo>
                <a:cubicBezTo>
                  <a:pt x="1790224" y="1015841"/>
                  <a:pt x="1791176" y="1015841"/>
                  <a:pt x="1792129" y="1015841"/>
                </a:cubicBezTo>
                <a:cubicBezTo>
                  <a:pt x="1793081" y="1016794"/>
                  <a:pt x="1793081" y="1014889"/>
                  <a:pt x="1794034" y="1013936"/>
                </a:cubicBezTo>
                <a:cubicBezTo>
                  <a:pt x="1794034" y="1017746"/>
                  <a:pt x="1795939" y="1019651"/>
                  <a:pt x="1797844" y="1022509"/>
                </a:cubicBezTo>
                <a:cubicBezTo>
                  <a:pt x="1792129" y="1037749"/>
                  <a:pt x="1789271" y="1035844"/>
                  <a:pt x="1784509" y="1046321"/>
                </a:cubicBezTo>
                <a:cubicBezTo>
                  <a:pt x="1778794" y="1035844"/>
                  <a:pt x="1793081" y="1026319"/>
                  <a:pt x="1790224" y="1017746"/>
                </a:cubicBezTo>
                <a:close/>
                <a:moveTo>
                  <a:pt x="1853089" y="1054894"/>
                </a:moveTo>
                <a:lnTo>
                  <a:pt x="1856899" y="1044416"/>
                </a:lnTo>
                <a:cubicBezTo>
                  <a:pt x="1861661" y="1041559"/>
                  <a:pt x="1855946" y="1058704"/>
                  <a:pt x="1853089" y="1054894"/>
                </a:cubicBezTo>
                <a:close/>
                <a:moveTo>
                  <a:pt x="1754981" y="1022509"/>
                </a:moveTo>
                <a:cubicBezTo>
                  <a:pt x="1754981" y="1026319"/>
                  <a:pt x="1756886" y="1029176"/>
                  <a:pt x="1754981" y="1033939"/>
                </a:cubicBezTo>
                <a:cubicBezTo>
                  <a:pt x="1754029" y="1032986"/>
                  <a:pt x="1753076" y="1033939"/>
                  <a:pt x="1752124" y="1034891"/>
                </a:cubicBezTo>
                <a:cubicBezTo>
                  <a:pt x="1749266" y="1034891"/>
                  <a:pt x="1754029" y="1026319"/>
                  <a:pt x="1754981" y="1022509"/>
                </a:cubicBezTo>
                <a:close/>
                <a:moveTo>
                  <a:pt x="1802606" y="1090136"/>
                </a:moveTo>
                <a:cubicBezTo>
                  <a:pt x="1800701" y="1083469"/>
                  <a:pt x="1810226" y="1055846"/>
                  <a:pt x="1813084" y="1049179"/>
                </a:cubicBezTo>
                <a:cubicBezTo>
                  <a:pt x="1815941" y="1052036"/>
                  <a:pt x="1807369" y="1065371"/>
                  <a:pt x="1813084" y="1060609"/>
                </a:cubicBezTo>
                <a:cubicBezTo>
                  <a:pt x="1813084" y="1063466"/>
                  <a:pt x="1805464" y="1077754"/>
                  <a:pt x="1802606" y="1090136"/>
                </a:cubicBezTo>
                <a:close/>
                <a:moveTo>
                  <a:pt x="1695926" y="1014889"/>
                </a:moveTo>
                <a:cubicBezTo>
                  <a:pt x="1698784" y="1014889"/>
                  <a:pt x="1701641" y="1012984"/>
                  <a:pt x="1699736" y="1020604"/>
                </a:cubicBezTo>
                <a:cubicBezTo>
                  <a:pt x="1698784" y="1017746"/>
                  <a:pt x="1697831" y="1019651"/>
                  <a:pt x="1696879" y="1019651"/>
                </a:cubicBezTo>
                <a:cubicBezTo>
                  <a:pt x="1695926" y="1024414"/>
                  <a:pt x="1699736" y="1017746"/>
                  <a:pt x="1699736" y="1022509"/>
                </a:cubicBezTo>
                <a:cubicBezTo>
                  <a:pt x="1695926" y="1033939"/>
                  <a:pt x="1694974" y="1025366"/>
                  <a:pt x="1691164" y="1033939"/>
                </a:cubicBezTo>
                <a:cubicBezTo>
                  <a:pt x="1689259" y="1032034"/>
                  <a:pt x="1694974" y="1021556"/>
                  <a:pt x="1695926" y="1014889"/>
                </a:cubicBezTo>
                <a:close/>
                <a:moveTo>
                  <a:pt x="1785461" y="1065371"/>
                </a:moveTo>
                <a:cubicBezTo>
                  <a:pt x="1784509" y="1067276"/>
                  <a:pt x="1781651" y="1070134"/>
                  <a:pt x="1782604" y="1067276"/>
                </a:cubicBezTo>
                <a:cubicBezTo>
                  <a:pt x="1781651" y="1067276"/>
                  <a:pt x="1780699" y="1069181"/>
                  <a:pt x="1779746" y="1071086"/>
                </a:cubicBezTo>
                <a:lnTo>
                  <a:pt x="1777841" y="1070134"/>
                </a:lnTo>
                <a:cubicBezTo>
                  <a:pt x="1778794" y="1068229"/>
                  <a:pt x="1777841" y="1068229"/>
                  <a:pt x="1777841" y="1067276"/>
                </a:cubicBezTo>
                <a:cubicBezTo>
                  <a:pt x="1778794" y="1062514"/>
                  <a:pt x="1782604" y="1064419"/>
                  <a:pt x="1785461" y="1065371"/>
                </a:cubicBezTo>
                <a:close/>
                <a:moveTo>
                  <a:pt x="1779746" y="1077754"/>
                </a:moveTo>
                <a:cubicBezTo>
                  <a:pt x="1778794" y="1086326"/>
                  <a:pt x="1778794" y="1091089"/>
                  <a:pt x="1774984" y="1099661"/>
                </a:cubicBezTo>
                <a:cubicBezTo>
                  <a:pt x="1770221" y="1097756"/>
                  <a:pt x="1776889" y="1085374"/>
                  <a:pt x="1779746" y="1077754"/>
                </a:cubicBezTo>
                <a:close/>
                <a:moveTo>
                  <a:pt x="1653064" y="1038701"/>
                </a:moveTo>
                <a:cubicBezTo>
                  <a:pt x="1654016" y="1039654"/>
                  <a:pt x="1651159" y="1045369"/>
                  <a:pt x="1653064" y="1045369"/>
                </a:cubicBezTo>
                <a:cubicBezTo>
                  <a:pt x="1651159" y="1046321"/>
                  <a:pt x="1649254" y="1052036"/>
                  <a:pt x="1646396" y="1050131"/>
                </a:cubicBezTo>
                <a:cubicBezTo>
                  <a:pt x="1646396" y="1045369"/>
                  <a:pt x="1650206" y="1041559"/>
                  <a:pt x="1653064" y="1038701"/>
                </a:cubicBezTo>
                <a:close/>
                <a:moveTo>
                  <a:pt x="1735931" y="1075849"/>
                </a:moveTo>
                <a:cubicBezTo>
                  <a:pt x="1735931" y="1073944"/>
                  <a:pt x="1735931" y="1072039"/>
                  <a:pt x="1736884" y="1069181"/>
                </a:cubicBezTo>
                <a:cubicBezTo>
                  <a:pt x="1738789" y="1068229"/>
                  <a:pt x="1739741" y="1067276"/>
                  <a:pt x="1741646" y="1068229"/>
                </a:cubicBezTo>
                <a:cubicBezTo>
                  <a:pt x="1740694" y="1073944"/>
                  <a:pt x="1738789" y="1076801"/>
                  <a:pt x="1735931" y="1075849"/>
                </a:cubicBezTo>
                <a:close/>
                <a:moveTo>
                  <a:pt x="1796891" y="1107281"/>
                </a:moveTo>
                <a:cubicBezTo>
                  <a:pt x="1793081" y="1107281"/>
                  <a:pt x="1794986" y="1098709"/>
                  <a:pt x="1797844" y="1095851"/>
                </a:cubicBezTo>
                <a:cubicBezTo>
                  <a:pt x="1800701" y="1096804"/>
                  <a:pt x="1798796" y="1101566"/>
                  <a:pt x="1796891" y="1107281"/>
                </a:cubicBezTo>
                <a:close/>
                <a:moveTo>
                  <a:pt x="1680686" y="1062514"/>
                </a:moveTo>
                <a:cubicBezTo>
                  <a:pt x="1685449" y="1055846"/>
                  <a:pt x="1683544" y="1069181"/>
                  <a:pt x="1681639" y="1074896"/>
                </a:cubicBezTo>
                <a:lnTo>
                  <a:pt x="1676876" y="1073944"/>
                </a:lnTo>
                <a:cubicBezTo>
                  <a:pt x="1677829" y="1068229"/>
                  <a:pt x="1683544" y="1064419"/>
                  <a:pt x="1680686" y="1062514"/>
                </a:cubicBezTo>
                <a:close/>
                <a:moveTo>
                  <a:pt x="1713071" y="1093946"/>
                </a:moveTo>
                <a:lnTo>
                  <a:pt x="1716881" y="1083469"/>
                </a:lnTo>
                <a:cubicBezTo>
                  <a:pt x="1720691" y="1083469"/>
                  <a:pt x="1717834" y="1096804"/>
                  <a:pt x="1713071" y="1093946"/>
                </a:cubicBezTo>
                <a:close/>
                <a:moveTo>
                  <a:pt x="1768316" y="1107281"/>
                </a:moveTo>
                <a:cubicBezTo>
                  <a:pt x="1762601" y="1111091"/>
                  <a:pt x="1759744" y="1125379"/>
                  <a:pt x="1758791" y="1132046"/>
                </a:cubicBezTo>
                <a:cubicBezTo>
                  <a:pt x="1758791" y="1127284"/>
                  <a:pt x="1754029" y="1131094"/>
                  <a:pt x="1755934" y="1132999"/>
                </a:cubicBezTo>
                <a:cubicBezTo>
                  <a:pt x="1751171" y="1137761"/>
                  <a:pt x="1753076" y="1130141"/>
                  <a:pt x="1756886" y="1123474"/>
                </a:cubicBezTo>
                <a:cubicBezTo>
                  <a:pt x="1754029" y="1119664"/>
                  <a:pt x="1754029" y="1130141"/>
                  <a:pt x="1751171" y="1126331"/>
                </a:cubicBezTo>
                <a:cubicBezTo>
                  <a:pt x="1754029" y="1113949"/>
                  <a:pt x="1759744" y="1106329"/>
                  <a:pt x="1768316" y="1107281"/>
                </a:cubicBezTo>
                <a:close/>
                <a:moveTo>
                  <a:pt x="1834991" y="1150144"/>
                </a:moveTo>
                <a:cubicBezTo>
                  <a:pt x="1838801" y="1141571"/>
                  <a:pt x="1837849" y="1142524"/>
                  <a:pt x="1840706" y="1132999"/>
                </a:cubicBezTo>
                <a:cubicBezTo>
                  <a:pt x="1842611" y="1136809"/>
                  <a:pt x="1839754" y="1141571"/>
                  <a:pt x="1839754" y="1149191"/>
                </a:cubicBezTo>
                <a:cubicBezTo>
                  <a:pt x="1837849" y="1150144"/>
                  <a:pt x="1836896" y="1150144"/>
                  <a:pt x="1834991" y="1150144"/>
                </a:cubicBezTo>
                <a:close/>
                <a:moveTo>
                  <a:pt x="1688306" y="1097756"/>
                </a:moveTo>
                <a:cubicBezTo>
                  <a:pt x="1690211" y="1098709"/>
                  <a:pt x="1691164" y="1096804"/>
                  <a:pt x="1692116" y="1093946"/>
                </a:cubicBezTo>
                <a:cubicBezTo>
                  <a:pt x="1692116" y="1098709"/>
                  <a:pt x="1691164" y="1104424"/>
                  <a:pt x="1688306" y="1112044"/>
                </a:cubicBezTo>
                <a:cubicBezTo>
                  <a:pt x="1684496" y="1110139"/>
                  <a:pt x="1686401" y="1104424"/>
                  <a:pt x="1688306" y="1097756"/>
                </a:cubicBezTo>
                <a:close/>
                <a:moveTo>
                  <a:pt x="1895951" y="1162526"/>
                </a:moveTo>
                <a:cubicBezTo>
                  <a:pt x="1893094" y="1169194"/>
                  <a:pt x="1892141" y="1176814"/>
                  <a:pt x="1887379" y="1185386"/>
                </a:cubicBezTo>
                <a:cubicBezTo>
                  <a:pt x="1886426" y="1184434"/>
                  <a:pt x="1886426" y="1181576"/>
                  <a:pt x="1887379" y="1178719"/>
                </a:cubicBezTo>
                <a:cubicBezTo>
                  <a:pt x="1884521" y="1177766"/>
                  <a:pt x="1882616" y="1187291"/>
                  <a:pt x="1880711" y="1193006"/>
                </a:cubicBezTo>
                <a:cubicBezTo>
                  <a:pt x="1876901" y="1190149"/>
                  <a:pt x="1884521" y="1185386"/>
                  <a:pt x="1876901" y="1189196"/>
                </a:cubicBezTo>
                <a:cubicBezTo>
                  <a:pt x="1882616" y="1168241"/>
                  <a:pt x="1888331" y="1172051"/>
                  <a:pt x="1895951" y="1162526"/>
                </a:cubicBezTo>
                <a:close/>
                <a:moveTo>
                  <a:pt x="1723549" y="1134904"/>
                </a:moveTo>
                <a:cubicBezTo>
                  <a:pt x="1722596" y="1136809"/>
                  <a:pt x="1720691" y="1135856"/>
                  <a:pt x="1719739" y="1138714"/>
                </a:cubicBezTo>
                <a:cubicBezTo>
                  <a:pt x="1716881" y="1136809"/>
                  <a:pt x="1721644" y="1127284"/>
                  <a:pt x="1723549" y="1120616"/>
                </a:cubicBezTo>
                <a:cubicBezTo>
                  <a:pt x="1728311" y="1123474"/>
                  <a:pt x="1714976" y="1134904"/>
                  <a:pt x="1723549" y="1134904"/>
                </a:cubicBezTo>
                <a:close/>
                <a:moveTo>
                  <a:pt x="1711166" y="1118711"/>
                </a:moveTo>
                <a:lnTo>
                  <a:pt x="1714024" y="1119664"/>
                </a:lnTo>
                <a:cubicBezTo>
                  <a:pt x="1710214" y="1128236"/>
                  <a:pt x="1707356" y="1133951"/>
                  <a:pt x="1714024" y="1131094"/>
                </a:cubicBezTo>
                <a:cubicBezTo>
                  <a:pt x="1711166" y="1135856"/>
                  <a:pt x="1707356" y="1133951"/>
                  <a:pt x="1705451" y="1142524"/>
                </a:cubicBezTo>
                <a:cubicBezTo>
                  <a:pt x="1702594" y="1136809"/>
                  <a:pt x="1708309" y="1131094"/>
                  <a:pt x="1711166" y="1118711"/>
                </a:cubicBezTo>
                <a:close/>
                <a:moveTo>
                  <a:pt x="1705451" y="1129189"/>
                </a:moveTo>
                <a:cubicBezTo>
                  <a:pt x="1702594" y="1134904"/>
                  <a:pt x="1705451" y="1134904"/>
                  <a:pt x="1703546" y="1140619"/>
                </a:cubicBezTo>
                <a:cubicBezTo>
                  <a:pt x="1701641" y="1134904"/>
                  <a:pt x="1698784" y="1142524"/>
                  <a:pt x="1698784" y="1148239"/>
                </a:cubicBezTo>
                <a:cubicBezTo>
                  <a:pt x="1695926" y="1143476"/>
                  <a:pt x="1700689" y="1132999"/>
                  <a:pt x="1703546" y="1126331"/>
                </a:cubicBezTo>
                <a:cubicBezTo>
                  <a:pt x="1703546" y="1127284"/>
                  <a:pt x="1704499" y="1128236"/>
                  <a:pt x="1705451" y="1129189"/>
                </a:cubicBezTo>
                <a:close/>
                <a:moveTo>
                  <a:pt x="1756886" y="1153001"/>
                </a:moveTo>
                <a:cubicBezTo>
                  <a:pt x="1754029" y="1157764"/>
                  <a:pt x="1742599" y="1169194"/>
                  <a:pt x="1747361" y="1175861"/>
                </a:cubicBezTo>
                <a:cubicBezTo>
                  <a:pt x="1743551" y="1177766"/>
                  <a:pt x="1739741" y="1178719"/>
                  <a:pt x="1739741" y="1187291"/>
                </a:cubicBezTo>
                <a:cubicBezTo>
                  <a:pt x="1737836" y="1186339"/>
                  <a:pt x="1736884" y="1186339"/>
                  <a:pt x="1735931" y="1188244"/>
                </a:cubicBezTo>
                <a:cubicBezTo>
                  <a:pt x="1736884" y="1180624"/>
                  <a:pt x="1742599" y="1167289"/>
                  <a:pt x="1745456" y="1155859"/>
                </a:cubicBezTo>
                <a:cubicBezTo>
                  <a:pt x="1749266" y="1154906"/>
                  <a:pt x="1752124" y="1146334"/>
                  <a:pt x="1755934" y="1145381"/>
                </a:cubicBezTo>
                <a:cubicBezTo>
                  <a:pt x="1757839" y="1146334"/>
                  <a:pt x="1754029" y="1152049"/>
                  <a:pt x="1756886" y="1153001"/>
                </a:cubicBezTo>
                <a:close/>
                <a:moveTo>
                  <a:pt x="1881664" y="1226344"/>
                </a:moveTo>
                <a:cubicBezTo>
                  <a:pt x="1887379" y="1216819"/>
                  <a:pt x="1888331" y="1196816"/>
                  <a:pt x="1895951" y="1193006"/>
                </a:cubicBezTo>
                <a:cubicBezTo>
                  <a:pt x="1892141" y="1205389"/>
                  <a:pt x="1887379" y="1221581"/>
                  <a:pt x="1881664" y="1226344"/>
                </a:cubicBezTo>
                <a:close/>
                <a:moveTo>
                  <a:pt x="1710214" y="1170146"/>
                </a:moveTo>
                <a:cubicBezTo>
                  <a:pt x="1709261" y="1173004"/>
                  <a:pt x="1707356" y="1172051"/>
                  <a:pt x="1708309" y="1169194"/>
                </a:cubicBezTo>
                <a:cubicBezTo>
                  <a:pt x="1700689" y="1182529"/>
                  <a:pt x="1705451" y="1153001"/>
                  <a:pt x="1714024" y="1159669"/>
                </a:cubicBezTo>
                <a:cubicBezTo>
                  <a:pt x="1713071" y="1165384"/>
                  <a:pt x="1708309" y="1169194"/>
                  <a:pt x="1710214" y="1170146"/>
                </a:cubicBezTo>
                <a:close/>
                <a:moveTo>
                  <a:pt x="1716881" y="1193959"/>
                </a:moveTo>
                <a:cubicBezTo>
                  <a:pt x="1716881" y="1188244"/>
                  <a:pt x="1720691" y="1178719"/>
                  <a:pt x="1721644" y="1172051"/>
                </a:cubicBezTo>
                <a:cubicBezTo>
                  <a:pt x="1726406" y="1175861"/>
                  <a:pt x="1721644" y="1187291"/>
                  <a:pt x="1716881" y="1193959"/>
                </a:cubicBezTo>
                <a:close/>
                <a:moveTo>
                  <a:pt x="1777841" y="1201579"/>
                </a:moveTo>
                <a:cubicBezTo>
                  <a:pt x="1778794" y="1199674"/>
                  <a:pt x="1776889" y="1199674"/>
                  <a:pt x="1775936" y="1198721"/>
                </a:cubicBezTo>
                <a:cubicBezTo>
                  <a:pt x="1784509" y="1193959"/>
                  <a:pt x="1782604" y="1215866"/>
                  <a:pt x="1774984" y="1224439"/>
                </a:cubicBezTo>
                <a:cubicBezTo>
                  <a:pt x="1772126" y="1222534"/>
                  <a:pt x="1773079" y="1218724"/>
                  <a:pt x="1770221" y="1227296"/>
                </a:cubicBezTo>
                <a:cubicBezTo>
                  <a:pt x="1765459" y="1224439"/>
                  <a:pt x="1770221" y="1201579"/>
                  <a:pt x="1777841" y="1201579"/>
                </a:cubicBezTo>
                <a:close/>
                <a:moveTo>
                  <a:pt x="1863566" y="1227296"/>
                </a:moveTo>
                <a:cubicBezTo>
                  <a:pt x="1865471" y="1228249"/>
                  <a:pt x="1866424" y="1225391"/>
                  <a:pt x="1868329" y="1226344"/>
                </a:cubicBezTo>
                <a:cubicBezTo>
                  <a:pt x="1865471" y="1235869"/>
                  <a:pt x="1858804" y="1253966"/>
                  <a:pt x="1863566" y="1248251"/>
                </a:cubicBezTo>
                <a:cubicBezTo>
                  <a:pt x="1865471" y="1251109"/>
                  <a:pt x="1859756" y="1255871"/>
                  <a:pt x="1857851" y="1255871"/>
                </a:cubicBezTo>
                <a:cubicBezTo>
                  <a:pt x="1856899" y="1246346"/>
                  <a:pt x="1857851" y="1241584"/>
                  <a:pt x="1863566" y="1227296"/>
                </a:cubicBezTo>
                <a:close/>
                <a:moveTo>
                  <a:pt x="1690211" y="1180624"/>
                </a:moveTo>
                <a:cubicBezTo>
                  <a:pt x="1683544" y="1186339"/>
                  <a:pt x="1682591" y="1208246"/>
                  <a:pt x="1674971" y="1217771"/>
                </a:cubicBezTo>
                <a:cubicBezTo>
                  <a:pt x="1675924" y="1210151"/>
                  <a:pt x="1681639" y="1194911"/>
                  <a:pt x="1686401" y="1178719"/>
                </a:cubicBezTo>
                <a:lnTo>
                  <a:pt x="1690211" y="1180624"/>
                </a:lnTo>
                <a:close/>
                <a:moveTo>
                  <a:pt x="1586389" y="1170146"/>
                </a:moveTo>
                <a:cubicBezTo>
                  <a:pt x="1590199" y="1162526"/>
                  <a:pt x="1590199" y="1164431"/>
                  <a:pt x="1593056" y="1153954"/>
                </a:cubicBezTo>
                <a:cubicBezTo>
                  <a:pt x="1595914" y="1153954"/>
                  <a:pt x="1590199" y="1175861"/>
                  <a:pt x="1586389" y="1170146"/>
                </a:cubicBezTo>
                <a:close/>
                <a:moveTo>
                  <a:pt x="1759744" y="1221581"/>
                </a:moveTo>
                <a:lnTo>
                  <a:pt x="1763554" y="1211104"/>
                </a:lnTo>
                <a:cubicBezTo>
                  <a:pt x="1767364" y="1209199"/>
                  <a:pt x="1761649" y="1226344"/>
                  <a:pt x="1759744" y="1221581"/>
                </a:cubicBezTo>
                <a:close/>
                <a:moveTo>
                  <a:pt x="1872139" y="1257776"/>
                </a:moveTo>
                <a:cubicBezTo>
                  <a:pt x="1873091" y="1255871"/>
                  <a:pt x="1872139" y="1255871"/>
                  <a:pt x="1872139" y="1254919"/>
                </a:cubicBezTo>
                <a:cubicBezTo>
                  <a:pt x="1875949" y="1248251"/>
                  <a:pt x="1874044" y="1259681"/>
                  <a:pt x="1871186" y="1264444"/>
                </a:cubicBezTo>
                <a:cubicBezTo>
                  <a:pt x="1868329" y="1264444"/>
                  <a:pt x="1868329" y="1261586"/>
                  <a:pt x="1867376" y="1260634"/>
                </a:cubicBezTo>
                <a:cubicBezTo>
                  <a:pt x="1868329" y="1258729"/>
                  <a:pt x="1870234" y="1257776"/>
                  <a:pt x="1872139" y="1257776"/>
                </a:cubicBezTo>
                <a:close/>
                <a:moveTo>
                  <a:pt x="1848326" y="1269206"/>
                </a:moveTo>
                <a:cubicBezTo>
                  <a:pt x="1850231" y="1265396"/>
                  <a:pt x="1852136" y="1264444"/>
                  <a:pt x="1854041" y="1259681"/>
                </a:cubicBezTo>
                <a:cubicBezTo>
                  <a:pt x="1856899" y="1263491"/>
                  <a:pt x="1854041" y="1264444"/>
                  <a:pt x="1859756" y="1263491"/>
                </a:cubicBezTo>
                <a:cubicBezTo>
                  <a:pt x="1858804" y="1267301"/>
                  <a:pt x="1859756" y="1268254"/>
                  <a:pt x="1857851" y="1272064"/>
                </a:cubicBezTo>
                <a:cubicBezTo>
                  <a:pt x="1854994" y="1272064"/>
                  <a:pt x="1856899" y="1267301"/>
                  <a:pt x="1853089" y="1268254"/>
                </a:cubicBezTo>
                <a:cubicBezTo>
                  <a:pt x="1850231" y="1281589"/>
                  <a:pt x="1846421" y="1286351"/>
                  <a:pt x="1844516" y="1295876"/>
                </a:cubicBezTo>
                <a:cubicBezTo>
                  <a:pt x="1838801" y="1293019"/>
                  <a:pt x="1853089" y="1271111"/>
                  <a:pt x="1848326" y="1269206"/>
                </a:cubicBezTo>
                <a:close/>
                <a:moveTo>
                  <a:pt x="1674019" y="1235869"/>
                </a:moveTo>
                <a:cubicBezTo>
                  <a:pt x="1680686" y="1225391"/>
                  <a:pt x="1678781" y="1219676"/>
                  <a:pt x="1684496" y="1206341"/>
                </a:cubicBezTo>
                <a:cubicBezTo>
                  <a:pt x="1688306" y="1216819"/>
                  <a:pt x="1678781" y="1226344"/>
                  <a:pt x="1678781" y="1237774"/>
                </a:cubicBezTo>
                <a:lnTo>
                  <a:pt x="1674019" y="1235869"/>
                </a:lnTo>
                <a:close/>
                <a:moveTo>
                  <a:pt x="1867376" y="1268254"/>
                </a:moveTo>
                <a:cubicBezTo>
                  <a:pt x="1868329" y="1273016"/>
                  <a:pt x="1866424" y="1279684"/>
                  <a:pt x="1862614" y="1285399"/>
                </a:cubicBezTo>
                <a:cubicBezTo>
                  <a:pt x="1858804" y="1279684"/>
                  <a:pt x="1865471" y="1273016"/>
                  <a:pt x="1867376" y="1268254"/>
                </a:cubicBezTo>
                <a:close/>
                <a:moveTo>
                  <a:pt x="1684496" y="1249204"/>
                </a:moveTo>
                <a:cubicBezTo>
                  <a:pt x="1690211" y="1241584"/>
                  <a:pt x="1682591" y="1244441"/>
                  <a:pt x="1687354" y="1233964"/>
                </a:cubicBezTo>
                <a:cubicBezTo>
                  <a:pt x="1690211" y="1236821"/>
                  <a:pt x="1691164" y="1234916"/>
                  <a:pt x="1692116" y="1240631"/>
                </a:cubicBezTo>
                <a:cubicBezTo>
                  <a:pt x="1690211" y="1244441"/>
                  <a:pt x="1688306" y="1250156"/>
                  <a:pt x="1684496" y="1249204"/>
                </a:cubicBezTo>
                <a:close/>
                <a:moveTo>
                  <a:pt x="1708309" y="1261586"/>
                </a:moveTo>
                <a:cubicBezTo>
                  <a:pt x="1709261" y="1262539"/>
                  <a:pt x="1707356" y="1266349"/>
                  <a:pt x="1709261" y="1266349"/>
                </a:cubicBezTo>
                <a:cubicBezTo>
                  <a:pt x="1713071" y="1264444"/>
                  <a:pt x="1713071" y="1254919"/>
                  <a:pt x="1714024" y="1251109"/>
                </a:cubicBezTo>
                <a:cubicBezTo>
                  <a:pt x="1715929" y="1259681"/>
                  <a:pt x="1714976" y="1239679"/>
                  <a:pt x="1720691" y="1244441"/>
                </a:cubicBezTo>
                <a:cubicBezTo>
                  <a:pt x="1715929" y="1258729"/>
                  <a:pt x="1717834" y="1283494"/>
                  <a:pt x="1710214" y="1294924"/>
                </a:cubicBezTo>
                <a:cubicBezTo>
                  <a:pt x="1712119" y="1287304"/>
                  <a:pt x="1710214" y="1283494"/>
                  <a:pt x="1704499" y="1283494"/>
                </a:cubicBezTo>
                <a:cubicBezTo>
                  <a:pt x="1705451" y="1278731"/>
                  <a:pt x="1707356" y="1277779"/>
                  <a:pt x="1708309" y="1274921"/>
                </a:cubicBezTo>
                <a:cubicBezTo>
                  <a:pt x="1707356" y="1269206"/>
                  <a:pt x="1705451" y="1277779"/>
                  <a:pt x="1702594" y="1274921"/>
                </a:cubicBezTo>
                <a:cubicBezTo>
                  <a:pt x="1704499" y="1269206"/>
                  <a:pt x="1706404" y="1266349"/>
                  <a:pt x="1708309" y="1261586"/>
                </a:cubicBezTo>
                <a:close/>
                <a:moveTo>
                  <a:pt x="1856899" y="1293019"/>
                </a:moveTo>
                <a:cubicBezTo>
                  <a:pt x="1860709" y="1294924"/>
                  <a:pt x="1856899" y="1303496"/>
                  <a:pt x="1863566" y="1299686"/>
                </a:cubicBezTo>
                <a:cubicBezTo>
                  <a:pt x="1858804" y="1317784"/>
                  <a:pt x="1850231" y="1306354"/>
                  <a:pt x="1856899" y="1293019"/>
                </a:cubicBezTo>
                <a:close/>
                <a:moveTo>
                  <a:pt x="1803559" y="1306354"/>
                </a:moveTo>
                <a:cubicBezTo>
                  <a:pt x="1802606" y="1311116"/>
                  <a:pt x="1806416" y="1312069"/>
                  <a:pt x="1804511" y="1318736"/>
                </a:cubicBezTo>
                <a:cubicBezTo>
                  <a:pt x="1811179" y="1315879"/>
                  <a:pt x="1811179" y="1313974"/>
                  <a:pt x="1817846" y="1315879"/>
                </a:cubicBezTo>
                <a:cubicBezTo>
                  <a:pt x="1815941" y="1321594"/>
                  <a:pt x="1813084" y="1315879"/>
                  <a:pt x="1812131" y="1323499"/>
                </a:cubicBezTo>
                <a:cubicBezTo>
                  <a:pt x="1811179" y="1326356"/>
                  <a:pt x="1814036" y="1323499"/>
                  <a:pt x="1814989" y="1324451"/>
                </a:cubicBezTo>
                <a:cubicBezTo>
                  <a:pt x="1814036" y="1327309"/>
                  <a:pt x="1813084" y="1330166"/>
                  <a:pt x="1814036" y="1331119"/>
                </a:cubicBezTo>
                <a:cubicBezTo>
                  <a:pt x="1810226" y="1335881"/>
                  <a:pt x="1806416" y="1327309"/>
                  <a:pt x="1809274" y="1319689"/>
                </a:cubicBezTo>
                <a:cubicBezTo>
                  <a:pt x="1804511" y="1325404"/>
                  <a:pt x="1803559" y="1324451"/>
                  <a:pt x="1798796" y="1323499"/>
                </a:cubicBezTo>
                <a:cubicBezTo>
                  <a:pt x="1803559" y="1310164"/>
                  <a:pt x="1800701" y="1297781"/>
                  <a:pt x="1812131" y="1285399"/>
                </a:cubicBezTo>
                <a:cubicBezTo>
                  <a:pt x="1813084" y="1291114"/>
                  <a:pt x="1805464" y="1305401"/>
                  <a:pt x="1811179" y="1306354"/>
                </a:cubicBezTo>
                <a:lnTo>
                  <a:pt x="1810226" y="1310164"/>
                </a:lnTo>
                <a:cubicBezTo>
                  <a:pt x="1809274" y="1309211"/>
                  <a:pt x="1809274" y="1311116"/>
                  <a:pt x="1808321" y="1312069"/>
                </a:cubicBezTo>
                <a:cubicBezTo>
                  <a:pt x="1804511" y="1313021"/>
                  <a:pt x="1809274" y="1304449"/>
                  <a:pt x="1806416" y="1304449"/>
                </a:cubicBezTo>
                <a:cubicBezTo>
                  <a:pt x="1804511" y="1306354"/>
                  <a:pt x="1803559" y="1306354"/>
                  <a:pt x="1803559" y="1306354"/>
                </a:cubicBezTo>
                <a:close/>
                <a:moveTo>
                  <a:pt x="1836896" y="1321594"/>
                </a:moveTo>
                <a:cubicBezTo>
                  <a:pt x="1837849" y="1318736"/>
                  <a:pt x="1834991" y="1318736"/>
                  <a:pt x="1833086" y="1317784"/>
                </a:cubicBezTo>
                <a:lnTo>
                  <a:pt x="1835944" y="1309211"/>
                </a:lnTo>
                <a:cubicBezTo>
                  <a:pt x="1837849" y="1309211"/>
                  <a:pt x="1837849" y="1313021"/>
                  <a:pt x="1839754" y="1313021"/>
                </a:cubicBezTo>
                <a:cubicBezTo>
                  <a:pt x="1842611" y="1306354"/>
                  <a:pt x="1835944" y="1309211"/>
                  <a:pt x="1839754" y="1301591"/>
                </a:cubicBezTo>
                <a:cubicBezTo>
                  <a:pt x="1841659" y="1309211"/>
                  <a:pt x="1846421" y="1295876"/>
                  <a:pt x="1850231" y="1297781"/>
                </a:cubicBezTo>
                <a:cubicBezTo>
                  <a:pt x="1847374" y="1302544"/>
                  <a:pt x="1844516" y="1307306"/>
                  <a:pt x="1842611" y="1312069"/>
                </a:cubicBezTo>
                <a:cubicBezTo>
                  <a:pt x="1845469" y="1315879"/>
                  <a:pt x="1834991" y="1328261"/>
                  <a:pt x="1835944" y="1340644"/>
                </a:cubicBezTo>
                <a:cubicBezTo>
                  <a:pt x="1834039" y="1339691"/>
                  <a:pt x="1833086" y="1342549"/>
                  <a:pt x="1831181" y="1341596"/>
                </a:cubicBezTo>
                <a:cubicBezTo>
                  <a:pt x="1833086" y="1335881"/>
                  <a:pt x="1834991" y="1329214"/>
                  <a:pt x="1836896" y="1327309"/>
                </a:cubicBezTo>
                <a:cubicBezTo>
                  <a:pt x="1837849" y="1322546"/>
                  <a:pt x="1834039" y="1329214"/>
                  <a:pt x="1834039" y="1324451"/>
                </a:cubicBezTo>
                <a:cubicBezTo>
                  <a:pt x="1834039" y="1321594"/>
                  <a:pt x="1835944" y="1321594"/>
                  <a:pt x="1836896" y="1321594"/>
                </a:cubicBezTo>
                <a:close/>
                <a:moveTo>
                  <a:pt x="1854994" y="1313974"/>
                </a:moveTo>
                <a:cubicBezTo>
                  <a:pt x="1856899" y="1317784"/>
                  <a:pt x="1852136" y="1328261"/>
                  <a:pt x="1849279" y="1340644"/>
                </a:cubicBezTo>
                <a:cubicBezTo>
                  <a:pt x="1847374" y="1333024"/>
                  <a:pt x="1855946" y="1325404"/>
                  <a:pt x="1850231" y="1324451"/>
                </a:cubicBezTo>
                <a:cubicBezTo>
                  <a:pt x="1850231" y="1314926"/>
                  <a:pt x="1853089" y="1320641"/>
                  <a:pt x="1854994" y="1313974"/>
                </a:cubicBezTo>
                <a:close/>
                <a:moveTo>
                  <a:pt x="1657826" y="1266349"/>
                </a:moveTo>
                <a:cubicBezTo>
                  <a:pt x="1660684" y="1259681"/>
                  <a:pt x="1660684" y="1257776"/>
                  <a:pt x="1662589" y="1255871"/>
                </a:cubicBezTo>
                <a:cubicBezTo>
                  <a:pt x="1665446" y="1256824"/>
                  <a:pt x="1662589" y="1264444"/>
                  <a:pt x="1661636" y="1269206"/>
                </a:cubicBezTo>
                <a:cubicBezTo>
                  <a:pt x="1658779" y="1269206"/>
                  <a:pt x="1659731" y="1266349"/>
                  <a:pt x="1657826" y="1266349"/>
                </a:cubicBezTo>
                <a:close/>
                <a:moveTo>
                  <a:pt x="1564481" y="1242536"/>
                </a:moveTo>
                <a:cubicBezTo>
                  <a:pt x="1562576" y="1240631"/>
                  <a:pt x="1567339" y="1232059"/>
                  <a:pt x="1562576" y="1233011"/>
                </a:cubicBezTo>
                <a:cubicBezTo>
                  <a:pt x="1564481" y="1230154"/>
                  <a:pt x="1566386" y="1230154"/>
                  <a:pt x="1568291" y="1230154"/>
                </a:cubicBezTo>
                <a:cubicBezTo>
                  <a:pt x="1569244" y="1233964"/>
                  <a:pt x="1565434" y="1234916"/>
                  <a:pt x="1564481" y="1242536"/>
                </a:cubicBezTo>
                <a:close/>
                <a:moveTo>
                  <a:pt x="1660684" y="1302544"/>
                </a:moveTo>
                <a:cubicBezTo>
                  <a:pt x="1658779" y="1302544"/>
                  <a:pt x="1659731" y="1293019"/>
                  <a:pt x="1656874" y="1298734"/>
                </a:cubicBezTo>
                <a:cubicBezTo>
                  <a:pt x="1655921" y="1293971"/>
                  <a:pt x="1662589" y="1286351"/>
                  <a:pt x="1664494" y="1279684"/>
                </a:cubicBezTo>
                <a:cubicBezTo>
                  <a:pt x="1670209" y="1282541"/>
                  <a:pt x="1660684" y="1293971"/>
                  <a:pt x="1665446" y="1295876"/>
                </a:cubicBezTo>
                <a:cubicBezTo>
                  <a:pt x="1663541" y="1298734"/>
                  <a:pt x="1661636" y="1298734"/>
                  <a:pt x="1660684" y="1302544"/>
                </a:cubicBezTo>
                <a:close/>
                <a:moveTo>
                  <a:pt x="1794034" y="1324451"/>
                </a:moveTo>
                <a:cubicBezTo>
                  <a:pt x="1797844" y="1327309"/>
                  <a:pt x="1799749" y="1330166"/>
                  <a:pt x="1804511" y="1328261"/>
                </a:cubicBezTo>
                <a:cubicBezTo>
                  <a:pt x="1799749" y="1339691"/>
                  <a:pt x="1792129" y="1369219"/>
                  <a:pt x="1783556" y="1389221"/>
                </a:cubicBezTo>
                <a:cubicBezTo>
                  <a:pt x="1782604" y="1371124"/>
                  <a:pt x="1790224" y="1362551"/>
                  <a:pt x="1795939" y="1339691"/>
                </a:cubicBezTo>
                <a:cubicBezTo>
                  <a:pt x="1796891" y="1333024"/>
                  <a:pt x="1793081" y="1344454"/>
                  <a:pt x="1791176" y="1340644"/>
                </a:cubicBezTo>
                <a:cubicBezTo>
                  <a:pt x="1791176" y="1334929"/>
                  <a:pt x="1790224" y="1332071"/>
                  <a:pt x="1794034" y="1324451"/>
                </a:cubicBezTo>
                <a:close/>
                <a:moveTo>
                  <a:pt x="1802606" y="1348264"/>
                </a:moveTo>
                <a:cubicBezTo>
                  <a:pt x="1801654" y="1346359"/>
                  <a:pt x="1801654" y="1343501"/>
                  <a:pt x="1803559" y="1338739"/>
                </a:cubicBezTo>
                <a:cubicBezTo>
                  <a:pt x="1806416" y="1341596"/>
                  <a:pt x="1807369" y="1332071"/>
                  <a:pt x="1810226" y="1335881"/>
                </a:cubicBezTo>
                <a:cubicBezTo>
                  <a:pt x="1809274" y="1338739"/>
                  <a:pt x="1809274" y="1339691"/>
                  <a:pt x="1810226" y="1340644"/>
                </a:cubicBezTo>
                <a:cubicBezTo>
                  <a:pt x="1809274" y="1343501"/>
                  <a:pt x="1807369" y="1342549"/>
                  <a:pt x="1808321" y="1339691"/>
                </a:cubicBezTo>
                <a:cubicBezTo>
                  <a:pt x="1805464" y="1340644"/>
                  <a:pt x="1804511" y="1347311"/>
                  <a:pt x="1802606" y="1348264"/>
                </a:cubicBezTo>
                <a:close/>
                <a:moveTo>
                  <a:pt x="1688306" y="1299686"/>
                </a:moveTo>
                <a:cubicBezTo>
                  <a:pt x="1692116" y="1299686"/>
                  <a:pt x="1690211" y="1305401"/>
                  <a:pt x="1688306" y="1311116"/>
                </a:cubicBezTo>
                <a:cubicBezTo>
                  <a:pt x="1685449" y="1310164"/>
                  <a:pt x="1687354" y="1305401"/>
                  <a:pt x="1688306" y="1299686"/>
                </a:cubicBezTo>
                <a:close/>
                <a:moveTo>
                  <a:pt x="1653064" y="1297781"/>
                </a:moveTo>
                <a:cubicBezTo>
                  <a:pt x="1654016" y="1299686"/>
                  <a:pt x="1654016" y="1302544"/>
                  <a:pt x="1652111" y="1307306"/>
                </a:cubicBezTo>
                <a:cubicBezTo>
                  <a:pt x="1650206" y="1307306"/>
                  <a:pt x="1648301" y="1313021"/>
                  <a:pt x="1645444" y="1310164"/>
                </a:cubicBezTo>
                <a:cubicBezTo>
                  <a:pt x="1647349" y="1301591"/>
                  <a:pt x="1651159" y="1305401"/>
                  <a:pt x="1653064" y="1297781"/>
                </a:cubicBezTo>
                <a:close/>
                <a:moveTo>
                  <a:pt x="1798796" y="1352074"/>
                </a:moveTo>
                <a:cubicBezTo>
                  <a:pt x="1802606" y="1355884"/>
                  <a:pt x="1800701" y="1358741"/>
                  <a:pt x="1796891" y="1370171"/>
                </a:cubicBezTo>
                <a:cubicBezTo>
                  <a:pt x="1794034" y="1368266"/>
                  <a:pt x="1797844" y="1358741"/>
                  <a:pt x="1798796" y="1352074"/>
                </a:cubicBezTo>
                <a:close/>
                <a:moveTo>
                  <a:pt x="1646396" y="1339691"/>
                </a:moveTo>
                <a:cubicBezTo>
                  <a:pt x="1647349" y="1331119"/>
                  <a:pt x="1658779" y="1294924"/>
                  <a:pt x="1652111" y="1325404"/>
                </a:cubicBezTo>
                <a:cubicBezTo>
                  <a:pt x="1657826" y="1316831"/>
                  <a:pt x="1652111" y="1333024"/>
                  <a:pt x="1653064" y="1337786"/>
                </a:cubicBezTo>
                <a:cubicBezTo>
                  <a:pt x="1651159" y="1334929"/>
                  <a:pt x="1649254" y="1342549"/>
                  <a:pt x="1646396" y="1339691"/>
                </a:cubicBezTo>
                <a:close/>
                <a:moveTo>
                  <a:pt x="1629251" y="1338739"/>
                </a:moveTo>
                <a:cubicBezTo>
                  <a:pt x="1625441" y="1336834"/>
                  <a:pt x="1628299" y="1328261"/>
                  <a:pt x="1628299" y="1322546"/>
                </a:cubicBezTo>
                <a:cubicBezTo>
                  <a:pt x="1631156" y="1324451"/>
                  <a:pt x="1632109" y="1318736"/>
                  <a:pt x="1634014" y="1314926"/>
                </a:cubicBezTo>
                <a:cubicBezTo>
                  <a:pt x="1636871" y="1321594"/>
                  <a:pt x="1633061" y="1326356"/>
                  <a:pt x="1629251" y="1338739"/>
                </a:cubicBezTo>
                <a:close/>
                <a:moveTo>
                  <a:pt x="1755934" y="1356836"/>
                </a:moveTo>
                <a:cubicBezTo>
                  <a:pt x="1759744" y="1358741"/>
                  <a:pt x="1754029" y="1367314"/>
                  <a:pt x="1752124" y="1372076"/>
                </a:cubicBezTo>
                <a:cubicBezTo>
                  <a:pt x="1748314" y="1371124"/>
                  <a:pt x="1753076" y="1358741"/>
                  <a:pt x="1755934" y="1356836"/>
                </a:cubicBezTo>
                <a:close/>
                <a:moveTo>
                  <a:pt x="1659731" y="1330166"/>
                </a:moveTo>
                <a:cubicBezTo>
                  <a:pt x="1661636" y="1332071"/>
                  <a:pt x="1663541" y="1333976"/>
                  <a:pt x="1663541" y="1338739"/>
                </a:cubicBezTo>
                <a:cubicBezTo>
                  <a:pt x="1661636" y="1344454"/>
                  <a:pt x="1658779" y="1341596"/>
                  <a:pt x="1655921" y="1340644"/>
                </a:cubicBezTo>
                <a:cubicBezTo>
                  <a:pt x="1655921" y="1334929"/>
                  <a:pt x="1657826" y="1332071"/>
                  <a:pt x="1659731" y="1330166"/>
                </a:cubicBezTo>
                <a:close/>
                <a:moveTo>
                  <a:pt x="1625441" y="1363504"/>
                </a:moveTo>
                <a:cubicBezTo>
                  <a:pt x="1623536" y="1353979"/>
                  <a:pt x="1619726" y="1373029"/>
                  <a:pt x="1615916" y="1370171"/>
                </a:cubicBezTo>
                <a:cubicBezTo>
                  <a:pt x="1616869" y="1374934"/>
                  <a:pt x="1614964" y="1383506"/>
                  <a:pt x="1617821" y="1387316"/>
                </a:cubicBezTo>
                <a:cubicBezTo>
                  <a:pt x="1614011" y="1395889"/>
                  <a:pt x="1614964" y="1395889"/>
                  <a:pt x="1613059" y="1404461"/>
                </a:cubicBezTo>
                <a:cubicBezTo>
                  <a:pt x="1613059" y="1398746"/>
                  <a:pt x="1600676" y="1427321"/>
                  <a:pt x="1598771" y="1430179"/>
                </a:cubicBezTo>
                <a:cubicBezTo>
                  <a:pt x="1593056" y="1436846"/>
                  <a:pt x="1596866" y="1418749"/>
                  <a:pt x="1601629" y="1421606"/>
                </a:cubicBezTo>
                <a:cubicBezTo>
                  <a:pt x="1599724" y="1415891"/>
                  <a:pt x="1603534" y="1396841"/>
                  <a:pt x="1611154" y="1389221"/>
                </a:cubicBezTo>
                <a:cubicBezTo>
                  <a:pt x="1612106" y="1379696"/>
                  <a:pt x="1614011" y="1360646"/>
                  <a:pt x="1621631" y="1359694"/>
                </a:cubicBezTo>
                <a:cubicBezTo>
                  <a:pt x="1618774" y="1360646"/>
                  <a:pt x="1621631" y="1351121"/>
                  <a:pt x="1619726" y="1353979"/>
                </a:cubicBezTo>
                <a:cubicBezTo>
                  <a:pt x="1620679" y="1349216"/>
                  <a:pt x="1624489" y="1346359"/>
                  <a:pt x="1624489" y="1336834"/>
                </a:cubicBezTo>
                <a:cubicBezTo>
                  <a:pt x="1629251" y="1345406"/>
                  <a:pt x="1625441" y="1353979"/>
                  <a:pt x="1625441" y="1363504"/>
                </a:cubicBezTo>
                <a:close/>
                <a:moveTo>
                  <a:pt x="1807369" y="1425416"/>
                </a:moveTo>
                <a:cubicBezTo>
                  <a:pt x="1805464" y="1423511"/>
                  <a:pt x="1808321" y="1412081"/>
                  <a:pt x="1810226" y="1410176"/>
                </a:cubicBezTo>
                <a:cubicBezTo>
                  <a:pt x="1811179" y="1413034"/>
                  <a:pt x="1809274" y="1419701"/>
                  <a:pt x="1807369" y="1425416"/>
                </a:cubicBezTo>
                <a:close/>
                <a:moveTo>
                  <a:pt x="1685449" y="1373981"/>
                </a:moveTo>
                <a:cubicBezTo>
                  <a:pt x="1687354" y="1380649"/>
                  <a:pt x="1683544" y="1393984"/>
                  <a:pt x="1677829" y="1397794"/>
                </a:cubicBezTo>
                <a:cubicBezTo>
                  <a:pt x="1682591" y="1386364"/>
                  <a:pt x="1679734" y="1383506"/>
                  <a:pt x="1685449" y="1373981"/>
                </a:cubicBezTo>
                <a:close/>
                <a:moveTo>
                  <a:pt x="1822609" y="1436846"/>
                </a:moveTo>
                <a:cubicBezTo>
                  <a:pt x="1820704" y="1434941"/>
                  <a:pt x="1819751" y="1431131"/>
                  <a:pt x="1816894" y="1436846"/>
                </a:cubicBezTo>
                <a:cubicBezTo>
                  <a:pt x="1815941" y="1435894"/>
                  <a:pt x="1817846" y="1431131"/>
                  <a:pt x="1818799" y="1428274"/>
                </a:cubicBezTo>
                <a:cubicBezTo>
                  <a:pt x="1818799" y="1435894"/>
                  <a:pt x="1827371" y="1426369"/>
                  <a:pt x="1822609" y="1436846"/>
                </a:cubicBezTo>
                <a:close/>
                <a:moveTo>
                  <a:pt x="1733074" y="1419701"/>
                </a:moveTo>
                <a:cubicBezTo>
                  <a:pt x="1734026" y="1417796"/>
                  <a:pt x="1735931" y="1418749"/>
                  <a:pt x="1736884" y="1413986"/>
                </a:cubicBezTo>
                <a:cubicBezTo>
                  <a:pt x="1738789" y="1417796"/>
                  <a:pt x="1734979" y="1428274"/>
                  <a:pt x="1732121" y="1433036"/>
                </a:cubicBezTo>
                <a:cubicBezTo>
                  <a:pt x="1728311" y="1432084"/>
                  <a:pt x="1738789" y="1417796"/>
                  <a:pt x="1733074" y="1419701"/>
                </a:cubicBezTo>
                <a:close/>
                <a:moveTo>
                  <a:pt x="1815941" y="1444466"/>
                </a:moveTo>
                <a:cubicBezTo>
                  <a:pt x="1818799" y="1444466"/>
                  <a:pt x="1820704" y="1446371"/>
                  <a:pt x="1817846" y="1452086"/>
                </a:cubicBezTo>
                <a:cubicBezTo>
                  <a:pt x="1814989" y="1452086"/>
                  <a:pt x="1812131" y="1451134"/>
                  <a:pt x="1815941" y="1444466"/>
                </a:cubicBezTo>
                <a:close/>
                <a:moveTo>
                  <a:pt x="1706404" y="1427321"/>
                </a:moveTo>
                <a:cubicBezTo>
                  <a:pt x="1702594" y="1427321"/>
                  <a:pt x="1702594" y="1423511"/>
                  <a:pt x="1704499" y="1417796"/>
                </a:cubicBezTo>
                <a:cubicBezTo>
                  <a:pt x="1704499" y="1420654"/>
                  <a:pt x="1708309" y="1421606"/>
                  <a:pt x="1706404" y="1427321"/>
                </a:cubicBezTo>
                <a:close/>
                <a:moveTo>
                  <a:pt x="1802606" y="1482566"/>
                </a:moveTo>
                <a:lnTo>
                  <a:pt x="1797844" y="1481614"/>
                </a:lnTo>
                <a:cubicBezTo>
                  <a:pt x="1799749" y="1474946"/>
                  <a:pt x="1802606" y="1474946"/>
                  <a:pt x="1805464" y="1470184"/>
                </a:cubicBezTo>
                <a:cubicBezTo>
                  <a:pt x="1807369" y="1470184"/>
                  <a:pt x="1802606" y="1477804"/>
                  <a:pt x="1802606" y="1482566"/>
                </a:cubicBezTo>
                <a:close/>
                <a:moveTo>
                  <a:pt x="1536859" y="1386364"/>
                </a:moveTo>
                <a:cubicBezTo>
                  <a:pt x="1539716" y="1388269"/>
                  <a:pt x="1534954" y="1401604"/>
                  <a:pt x="1533049" y="1404461"/>
                </a:cubicBezTo>
                <a:cubicBezTo>
                  <a:pt x="1532096" y="1399699"/>
                  <a:pt x="1534001" y="1393984"/>
                  <a:pt x="1536859" y="1386364"/>
                </a:cubicBezTo>
                <a:close/>
                <a:moveTo>
                  <a:pt x="1606391" y="1446371"/>
                </a:moveTo>
                <a:lnTo>
                  <a:pt x="1611154" y="1431131"/>
                </a:lnTo>
                <a:cubicBezTo>
                  <a:pt x="1614011" y="1433036"/>
                  <a:pt x="1610201" y="1450181"/>
                  <a:pt x="1606391" y="1446371"/>
                </a:cubicBezTo>
                <a:close/>
                <a:moveTo>
                  <a:pt x="1584484" y="1441609"/>
                </a:moveTo>
                <a:cubicBezTo>
                  <a:pt x="1585436" y="1442561"/>
                  <a:pt x="1586389" y="1441609"/>
                  <a:pt x="1587341" y="1440656"/>
                </a:cubicBezTo>
                <a:cubicBezTo>
                  <a:pt x="1588294" y="1451134"/>
                  <a:pt x="1581626" y="1458754"/>
                  <a:pt x="1578769" y="1468279"/>
                </a:cubicBezTo>
                <a:cubicBezTo>
                  <a:pt x="1580674" y="1469231"/>
                  <a:pt x="1579721" y="1480661"/>
                  <a:pt x="1582579" y="1472089"/>
                </a:cubicBezTo>
                <a:cubicBezTo>
                  <a:pt x="1584484" y="1473041"/>
                  <a:pt x="1579721" y="1481614"/>
                  <a:pt x="1579721" y="1485424"/>
                </a:cubicBezTo>
                <a:cubicBezTo>
                  <a:pt x="1577816" y="1475899"/>
                  <a:pt x="1574006" y="1493996"/>
                  <a:pt x="1570196" y="1492091"/>
                </a:cubicBezTo>
                <a:cubicBezTo>
                  <a:pt x="1575911" y="1476851"/>
                  <a:pt x="1579721" y="1458754"/>
                  <a:pt x="1584484" y="1441609"/>
                </a:cubicBezTo>
                <a:close/>
                <a:moveTo>
                  <a:pt x="1716881" y="1487329"/>
                </a:moveTo>
                <a:cubicBezTo>
                  <a:pt x="1715929" y="1491139"/>
                  <a:pt x="1716881" y="1492091"/>
                  <a:pt x="1714976" y="1495901"/>
                </a:cubicBezTo>
                <a:cubicBezTo>
                  <a:pt x="1712119" y="1500664"/>
                  <a:pt x="1709261" y="1504474"/>
                  <a:pt x="1706404" y="1510189"/>
                </a:cubicBezTo>
                <a:cubicBezTo>
                  <a:pt x="1703546" y="1503521"/>
                  <a:pt x="1708309" y="1483519"/>
                  <a:pt x="1716881" y="1487329"/>
                </a:cubicBezTo>
                <a:close/>
                <a:moveTo>
                  <a:pt x="1658779" y="1501616"/>
                </a:moveTo>
                <a:cubicBezTo>
                  <a:pt x="1660684" y="1496854"/>
                  <a:pt x="1665446" y="1493996"/>
                  <a:pt x="1659731" y="1497806"/>
                </a:cubicBezTo>
                <a:cubicBezTo>
                  <a:pt x="1657826" y="1494949"/>
                  <a:pt x="1663541" y="1491139"/>
                  <a:pt x="1664494" y="1487329"/>
                </a:cubicBezTo>
                <a:cubicBezTo>
                  <a:pt x="1668304" y="1492091"/>
                  <a:pt x="1662589" y="1499711"/>
                  <a:pt x="1663541" y="1505426"/>
                </a:cubicBezTo>
                <a:cubicBezTo>
                  <a:pt x="1661636" y="1507331"/>
                  <a:pt x="1659731" y="1504474"/>
                  <a:pt x="1658779" y="1501616"/>
                </a:cubicBezTo>
                <a:close/>
                <a:moveTo>
                  <a:pt x="1586389" y="1492091"/>
                </a:moveTo>
                <a:cubicBezTo>
                  <a:pt x="1583531" y="1488281"/>
                  <a:pt x="1587341" y="1475899"/>
                  <a:pt x="1591151" y="1473041"/>
                </a:cubicBezTo>
                <a:cubicBezTo>
                  <a:pt x="1595914" y="1476851"/>
                  <a:pt x="1590199" y="1484471"/>
                  <a:pt x="1586389" y="1492091"/>
                </a:cubicBezTo>
                <a:close/>
                <a:moveTo>
                  <a:pt x="1700689" y="1529239"/>
                </a:moveTo>
                <a:cubicBezTo>
                  <a:pt x="1701641" y="1522571"/>
                  <a:pt x="1704499" y="1521619"/>
                  <a:pt x="1705451" y="1516856"/>
                </a:cubicBezTo>
                <a:cubicBezTo>
                  <a:pt x="1710214" y="1516856"/>
                  <a:pt x="1703546" y="1532096"/>
                  <a:pt x="1700689" y="1529239"/>
                </a:cubicBezTo>
                <a:close/>
                <a:moveTo>
                  <a:pt x="1567339" y="1483519"/>
                </a:moveTo>
                <a:cubicBezTo>
                  <a:pt x="1568291" y="1489234"/>
                  <a:pt x="1565434" y="1493044"/>
                  <a:pt x="1562576" y="1500664"/>
                </a:cubicBezTo>
                <a:cubicBezTo>
                  <a:pt x="1561624" y="1494949"/>
                  <a:pt x="1565434" y="1492091"/>
                  <a:pt x="1567339" y="1483519"/>
                </a:cubicBezTo>
                <a:close/>
                <a:moveTo>
                  <a:pt x="1672114" y="1524476"/>
                </a:moveTo>
                <a:cubicBezTo>
                  <a:pt x="1675924" y="1524476"/>
                  <a:pt x="1671161" y="1534001"/>
                  <a:pt x="1671161" y="1537811"/>
                </a:cubicBezTo>
                <a:cubicBezTo>
                  <a:pt x="1671161" y="1535906"/>
                  <a:pt x="1669256" y="1534001"/>
                  <a:pt x="1668304" y="1536859"/>
                </a:cubicBezTo>
                <a:cubicBezTo>
                  <a:pt x="1665446" y="1535906"/>
                  <a:pt x="1671161" y="1525429"/>
                  <a:pt x="1672114" y="1524476"/>
                </a:cubicBezTo>
                <a:close/>
                <a:moveTo>
                  <a:pt x="1613059" y="1510189"/>
                </a:moveTo>
                <a:cubicBezTo>
                  <a:pt x="1614964" y="1515904"/>
                  <a:pt x="1611154" y="1533049"/>
                  <a:pt x="1604486" y="1533049"/>
                </a:cubicBezTo>
                <a:cubicBezTo>
                  <a:pt x="1606391" y="1526381"/>
                  <a:pt x="1610201" y="1518761"/>
                  <a:pt x="1613059" y="1510189"/>
                </a:cubicBezTo>
                <a:close/>
                <a:moveTo>
                  <a:pt x="1587341" y="1530191"/>
                </a:moveTo>
                <a:cubicBezTo>
                  <a:pt x="1584484" y="1524476"/>
                  <a:pt x="1590199" y="1519714"/>
                  <a:pt x="1592104" y="1511141"/>
                </a:cubicBezTo>
                <a:cubicBezTo>
                  <a:pt x="1595914" y="1513999"/>
                  <a:pt x="1589246" y="1521619"/>
                  <a:pt x="1587341" y="1530191"/>
                </a:cubicBezTo>
                <a:close/>
                <a:moveTo>
                  <a:pt x="1522571" y="1515904"/>
                </a:moveTo>
                <a:cubicBezTo>
                  <a:pt x="1518761" y="1513999"/>
                  <a:pt x="1524476" y="1503521"/>
                  <a:pt x="1524476" y="1497806"/>
                </a:cubicBezTo>
                <a:cubicBezTo>
                  <a:pt x="1528286" y="1499711"/>
                  <a:pt x="1523524" y="1509236"/>
                  <a:pt x="1522571" y="1515904"/>
                </a:cubicBezTo>
                <a:close/>
                <a:moveTo>
                  <a:pt x="1704499" y="1572101"/>
                </a:moveTo>
                <a:cubicBezTo>
                  <a:pt x="1700689" y="1567339"/>
                  <a:pt x="1704499" y="1564481"/>
                  <a:pt x="1708309" y="1556861"/>
                </a:cubicBezTo>
                <a:cubicBezTo>
                  <a:pt x="1709261" y="1562576"/>
                  <a:pt x="1703546" y="1566386"/>
                  <a:pt x="1704499" y="1572101"/>
                </a:cubicBezTo>
                <a:close/>
                <a:moveTo>
                  <a:pt x="1756886" y="1592104"/>
                </a:moveTo>
                <a:lnTo>
                  <a:pt x="1759744" y="1583531"/>
                </a:lnTo>
                <a:cubicBezTo>
                  <a:pt x="1764506" y="1583531"/>
                  <a:pt x="1765459" y="1587341"/>
                  <a:pt x="1763554" y="1594009"/>
                </a:cubicBezTo>
                <a:cubicBezTo>
                  <a:pt x="1762601" y="1589246"/>
                  <a:pt x="1760696" y="1594961"/>
                  <a:pt x="1756886" y="1592104"/>
                </a:cubicBezTo>
                <a:close/>
                <a:moveTo>
                  <a:pt x="1654969" y="1563529"/>
                </a:moveTo>
                <a:cubicBezTo>
                  <a:pt x="1654016" y="1570196"/>
                  <a:pt x="1651159" y="1584484"/>
                  <a:pt x="1646396" y="1586389"/>
                </a:cubicBezTo>
                <a:cubicBezTo>
                  <a:pt x="1645444" y="1590199"/>
                  <a:pt x="1649254" y="1589246"/>
                  <a:pt x="1645444" y="1595914"/>
                </a:cubicBezTo>
                <a:cubicBezTo>
                  <a:pt x="1644491" y="1594961"/>
                  <a:pt x="1645444" y="1593056"/>
                  <a:pt x="1643539" y="1593056"/>
                </a:cubicBezTo>
                <a:cubicBezTo>
                  <a:pt x="1641634" y="1596866"/>
                  <a:pt x="1643539" y="1603534"/>
                  <a:pt x="1639729" y="1601629"/>
                </a:cubicBezTo>
                <a:cubicBezTo>
                  <a:pt x="1638776" y="1604486"/>
                  <a:pt x="1641634" y="1604486"/>
                  <a:pt x="1641634" y="1602581"/>
                </a:cubicBezTo>
                <a:cubicBezTo>
                  <a:pt x="1644491" y="1608296"/>
                  <a:pt x="1636871" y="1607344"/>
                  <a:pt x="1635919" y="1610201"/>
                </a:cubicBezTo>
                <a:cubicBezTo>
                  <a:pt x="1632109" y="1607344"/>
                  <a:pt x="1642586" y="1594009"/>
                  <a:pt x="1637824" y="1594009"/>
                </a:cubicBezTo>
                <a:cubicBezTo>
                  <a:pt x="1639729" y="1588294"/>
                  <a:pt x="1643539" y="1581626"/>
                  <a:pt x="1643539" y="1586389"/>
                </a:cubicBezTo>
                <a:cubicBezTo>
                  <a:pt x="1643539" y="1576864"/>
                  <a:pt x="1650206" y="1574006"/>
                  <a:pt x="1650206" y="1565434"/>
                </a:cubicBezTo>
                <a:cubicBezTo>
                  <a:pt x="1652111" y="1565434"/>
                  <a:pt x="1654016" y="1565434"/>
                  <a:pt x="1654969" y="1563529"/>
                </a:cubicBezTo>
                <a:close/>
                <a:moveTo>
                  <a:pt x="1695926" y="1581626"/>
                </a:moveTo>
                <a:cubicBezTo>
                  <a:pt x="1694974" y="1583531"/>
                  <a:pt x="1694021" y="1584484"/>
                  <a:pt x="1693069" y="1587341"/>
                </a:cubicBezTo>
                <a:cubicBezTo>
                  <a:pt x="1690211" y="1585436"/>
                  <a:pt x="1688306" y="1586389"/>
                  <a:pt x="1686401" y="1592104"/>
                </a:cubicBezTo>
                <a:cubicBezTo>
                  <a:pt x="1687354" y="1592104"/>
                  <a:pt x="1688306" y="1590199"/>
                  <a:pt x="1689259" y="1588294"/>
                </a:cubicBezTo>
                <a:cubicBezTo>
                  <a:pt x="1690211" y="1589246"/>
                  <a:pt x="1690211" y="1591151"/>
                  <a:pt x="1692116" y="1591151"/>
                </a:cubicBezTo>
                <a:cubicBezTo>
                  <a:pt x="1687354" y="1599724"/>
                  <a:pt x="1693069" y="1598771"/>
                  <a:pt x="1689259" y="1606391"/>
                </a:cubicBezTo>
                <a:cubicBezTo>
                  <a:pt x="1682591" y="1605439"/>
                  <a:pt x="1686401" y="1593056"/>
                  <a:pt x="1680686" y="1596866"/>
                </a:cubicBezTo>
                <a:cubicBezTo>
                  <a:pt x="1684496" y="1590199"/>
                  <a:pt x="1682591" y="1592104"/>
                  <a:pt x="1684496" y="1584484"/>
                </a:cubicBezTo>
                <a:cubicBezTo>
                  <a:pt x="1688306" y="1577816"/>
                  <a:pt x="1689259" y="1589246"/>
                  <a:pt x="1693069" y="1577816"/>
                </a:cubicBezTo>
                <a:cubicBezTo>
                  <a:pt x="1694974" y="1577816"/>
                  <a:pt x="1694021" y="1580674"/>
                  <a:pt x="1695926" y="1581626"/>
                </a:cubicBezTo>
                <a:close/>
                <a:moveTo>
                  <a:pt x="1654969" y="1603534"/>
                </a:moveTo>
                <a:cubicBezTo>
                  <a:pt x="1659731" y="1594961"/>
                  <a:pt x="1658779" y="1583531"/>
                  <a:pt x="1666399" y="1586389"/>
                </a:cubicBezTo>
                <a:cubicBezTo>
                  <a:pt x="1664494" y="1587341"/>
                  <a:pt x="1657826" y="1597819"/>
                  <a:pt x="1662589" y="1598771"/>
                </a:cubicBezTo>
                <a:cubicBezTo>
                  <a:pt x="1658779" y="1600676"/>
                  <a:pt x="1660684" y="1604486"/>
                  <a:pt x="1656874" y="1608296"/>
                </a:cubicBezTo>
                <a:cubicBezTo>
                  <a:pt x="1655921" y="1607344"/>
                  <a:pt x="1656874" y="1603534"/>
                  <a:pt x="1654969" y="1603534"/>
                </a:cubicBezTo>
                <a:close/>
                <a:moveTo>
                  <a:pt x="1703546" y="1616869"/>
                </a:moveTo>
                <a:cubicBezTo>
                  <a:pt x="1710214" y="1619726"/>
                  <a:pt x="1709261" y="1616869"/>
                  <a:pt x="1714976" y="1614011"/>
                </a:cubicBezTo>
                <a:cubicBezTo>
                  <a:pt x="1716881" y="1620679"/>
                  <a:pt x="1706404" y="1625441"/>
                  <a:pt x="1714024" y="1623536"/>
                </a:cubicBezTo>
                <a:cubicBezTo>
                  <a:pt x="1712119" y="1627346"/>
                  <a:pt x="1709261" y="1629251"/>
                  <a:pt x="1707356" y="1633061"/>
                </a:cubicBezTo>
                <a:cubicBezTo>
                  <a:pt x="1706404" y="1630204"/>
                  <a:pt x="1708309" y="1624489"/>
                  <a:pt x="1707356" y="1621631"/>
                </a:cubicBezTo>
                <a:cubicBezTo>
                  <a:pt x="1700689" y="1620679"/>
                  <a:pt x="1698784" y="1633061"/>
                  <a:pt x="1695926" y="1638776"/>
                </a:cubicBezTo>
                <a:cubicBezTo>
                  <a:pt x="1693069" y="1633061"/>
                  <a:pt x="1701641" y="1626394"/>
                  <a:pt x="1703546" y="1616869"/>
                </a:cubicBezTo>
                <a:close/>
                <a:moveTo>
                  <a:pt x="1560671" y="1568291"/>
                </a:moveTo>
                <a:cubicBezTo>
                  <a:pt x="1564481" y="1569244"/>
                  <a:pt x="1557814" y="1576864"/>
                  <a:pt x="1557814" y="1583531"/>
                </a:cubicBezTo>
                <a:cubicBezTo>
                  <a:pt x="1553051" y="1583531"/>
                  <a:pt x="1559719" y="1573054"/>
                  <a:pt x="1560671" y="1568291"/>
                </a:cubicBezTo>
                <a:close/>
                <a:moveTo>
                  <a:pt x="1616869" y="1593056"/>
                </a:moveTo>
                <a:cubicBezTo>
                  <a:pt x="1618774" y="1596866"/>
                  <a:pt x="1615916" y="1603534"/>
                  <a:pt x="1613059" y="1608296"/>
                </a:cubicBezTo>
                <a:cubicBezTo>
                  <a:pt x="1611154" y="1607344"/>
                  <a:pt x="1616869" y="1597819"/>
                  <a:pt x="1616869" y="1593056"/>
                </a:cubicBezTo>
                <a:close/>
                <a:moveTo>
                  <a:pt x="1656874" y="1611154"/>
                </a:moveTo>
                <a:cubicBezTo>
                  <a:pt x="1658779" y="1614964"/>
                  <a:pt x="1653064" y="1627346"/>
                  <a:pt x="1649254" y="1622584"/>
                </a:cubicBezTo>
                <a:cubicBezTo>
                  <a:pt x="1651159" y="1614011"/>
                  <a:pt x="1655921" y="1620679"/>
                  <a:pt x="1656874" y="1611154"/>
                </a:cubicBezTo>
                <a:close/>
                <a:moveTo>
                  <a:pt x="1609249" y="1610201"/>
                </a:moveTo>
                <a:cubicBezTo>
                  <a:pt x="1610201" y="1614011"/>
                  <a:pt x="1612106" y="1617821"/>
                  <a:pt x="1614011" y="1621631"/>
                </a:cubicBezTo>
                <a:cubicBezTo>
                  <a:pt x="1610201" y="1628299"/>
                  <a:pt x="1612106" y="1640681"/>
                  <a:pt x="1606391" y="1640681"/>
                </a:cubicBezTo>
                <a:cubicBezTo>
                  <a:pt x="1607344" y="1645444"/>
                  <a:pt x="1607344" y="1650206"/>
                  <a:pt x="1605439" y="1656874"/>
                </a:cubicBezTo>
                <a:cubicBezTo>
                  <a:pt x="1602581" y="1656874"/>
                  <a:pt x="1600676" y="1660684"/>
                  <a:pt x="1597819" y="1658779"/>
                </a:cubicBezTo>
                <a:cubicBezTo>
                  <a:pt x="1605439" y="1635919"/>
                  <a:pt x="1606391" y="1628299"/>
                  <a:pt x="1609249" y="1610201"/>
                </a:cubicBezTo>
                <a:close/>
                <a:moveTo>
                  <a:pt x="1745456" y="1654016"/>
                </a:moveTo>
                <a:cubicBezTo>
                  <a:pt x="1742599" y="1661636"/>
                  <a:pt x="1739741" y="1665446"/>
                  <a:pt x="1738789" y="1673066"/>
                </a:cubicBezTo>
                <a:cubicBezTo>
                  <a:pt x="1737836" y="1672114"/>
                  <a:pt x="1736884" y="1673066"/>
                  <a:pt x="1735931" y="1674019"/>
                </a:cubicBezTo>
                <a:cubicBezTo>
                  <a:pt x="1736884" y="1671161"/>
                  <a:pt x="1737836" y="1653064"/>
                  <a:pt x="1745456" y="1654016"/>
                </a:cubicBezTo>
                <a:close/>
                <a:moveTo>
                  <a:pt x="1699736" y="1653064"/>
                </a:moveTo>
                <a:cubicBezTo>
                  <a:pt x="1701641" y="1645444"/>
                  <a:pt x="1704499" y="1645444"/>
                  <a:pt x="1706404" y="1646396"/>
                </a:cubicBezTo>
                <a:cubicBezTo>
                  <a:pt x="1705451" y="1653064"/>
                  <a:pt x="1702594" y="1654969"/>
                  <a:pt x="1699736" y="1653064"/>
                </a:cubicBezTo>
                <a:close/>
                <a:moveTo>
                  <a:pt x="1738789" y="1703546"/>
                </a:moveTo>
                <a:cubicBezTo>
                  <a:pt x="1737836" y="1707356"/>
                  <a:pt x="1736884" y="1712119"/>
                  <a:pt x="1735931" y="1716881"/>
                </a:cubicBezTo>
                <a:cubicBezTo>
                  <a:pt x="1734026" y="1724501"/>
                  <a:pt x="1731169" y="1734026"/>
                  <a:pt x="1728311" y="1741646"/>
                </a:cubicBezTo>
                <a:cubicBezTo>
                  <a:pt x="1722596" y="1757839"/>
                  <a:pt x="1716881" y="1773079"/>
                  <a:pt x="1711166" y="1779746"/>
                </a:cubicBezTo>
                <a:cubicBezTo>
                  <a:pt x="1714024" y="1770221"/>
                  <a:pt x="1717834" y="1759744"/>
                  <a:pt x="1720691" y="1748314"/>
                </a:cubicBezTo>
                <a:cubicBezTo>
                  <a:pt x="1724501" y="1737836"/>
                  <a:pt x="1728311" y="1726406"/>
                  <a:pt x="1732121" y="1714976"/>
                </a:cubicBezTo>
                <a:cubicBezTo>
                  <a:pt x="1736884" y="1701641"/>
                  <a:pt x="1742599" y="1687354"/>
                  <a:pt x="1748314" y="1675924"/>
                </a:cubicBezTo>
                <a:cubicBezTo>
                  <a:pt x="1747361" y="1685449"/>
                  <a:pt x="1743551" y="1696879"/>
                  <a:pt x="1738789" y="1703546"/>
                </a:cubicBezTo>
                <a:close/>
                <a:moveTo>
                  <a:pt x="1536859" y="1644491"/>
                </a:moveTo>
                <a:cubicBezTo>
                  <a:pt x="1539716" y="1635919"/>
                  <a:pt x="1538764" y="1634014"/>
                  <a:pt x="1542574" y="1627346"/>
                </a:cubicBezTo>
                <a:cubicBezTo>
                  <a:pt x="1543526" y="1632109"/>
                  <a:pt x="1542574" y="1644491"/>
                  <a:pt x="1536859" y="1644491"/>
                </a:cubicBezTo>
                <a:close/>
                <a:moveTo>
                  <a:pt x="1676876" y="1678781"/>
                </a:moveTo>
                <a:cubicBezTo>
                  <a:pt x="1674019" y="1681639"/>
                  <a:pt x="1672114" y="1689259"/>
                  <a:pt x="1669256" y="1690211"/>
                </a:cubicBezTo>
                <a:cubicBezTo>
                  <a:pt x="1664494" y="1685449"/>
                  <a:pt x="1672114" y="1676876"/>
                  <a:pt x="1671161" y="1669256"/>
                </a:cubicBezTo>
                <a:cubicBezTo>
                  <a:pt x="1674971" y="1676876"/>
                  <a:pt x="1672114" y="1678781"/>
                  <a:pt x="1676876" y="1678781"/>
                </a:cubicBezTo>
                <a:close/>
                <a:moveTo>
                  <a:pt x="1569244" y="1670209"/>
                </a:moveTo>
                <a:lnTo>
                  <a:pt x="1573054" y="1658779"/>
                </a:lnTo>
                <a:cubicBezTo>
                  <a:pt x="1574006" y="1660684"/>
                  <a:pt x="1574959" y="1663541"/>
                  <a:pt x="1574959" y="1665446"/>
                </a:cubicBezTo>
                <a:cubicBezTo>
                  <a:pt x="1574959" y="1668304"/>
                  <a:pt x="1574959" y="1671161"/>
                  <a:pt x="1574959" y="1674019"/>
                </a:cubicBezTo>
                <a:cubicBezTo>
                  <a:pt x="1574006" y="1680686"/>
                  <a:pt x="1573054" y="1687354"/>
                  <a:pt x="1573054" y="1692116"/>
                </a:cubicBezTo>
                <a:cubicBezTo>
                  <a:pt x="1567339" y="1689259"/>
                  <a:pt x="1573054" y="1675924"/>
                  <a:pt x="1569244" y="1670209"/>
                </a:cubicBezTo>
                <a:close/>
                <a:moveTo>
                  <a:pt x="1565434" y="1683544"/>
                </a:moveTo>
                <a:cubicBezTo>
                  <a:pt x="1567339" y="1683544"/>
                  <a:pt x="1566386" y="1686401"/>
                  <a:pt x="1568291" y="1686401"/>
                </a:cubicBezTo>
                <a:cubicBezTo>
                  <a:pt x="1567339" y="1688306"/>
                  <a:pt x="1566386" y="1687354"/>
                  <a:pt x="1565434" y="1687354"/>
                </a:cubicBezTo>
                <a:cubicBezTo>
                  <a:pt x="1565434" y="1689259"/>
                  <a:pt x="1565434" y="1692116"/>
                  <a:pt x="1564481" y="1694974"/>
                </a:cubicBezTo>
                <a:cubicBezTo>
                  <a:pt x="1561624" y="1691164"/>
                  <a:pt x="1562576" y="1687354"/>
                  <a:pt x="1565434" y="1683544"/>
                </a:cubicBezTo>
                <a:close/>
                <a:moveTo>
                  <a:pt x="1665446" y="1878806"/>
                </a:moveTo>
                <a:cubicBezTo>
                  <a:pt x="1667351" y="1874996"/>
                  <a:pt x="1670209" y="1871186"/>
                  <a:pt x="1673066" y="1867376"/>
                </a:cubicBezTo>
                <a:cubicBezTo>
                  <a:pt x="1675924" y="1863566"/>
                  <a:pt x="1678781" y="1860709"/>
                  <a:pt x="1680686" y="1858804"/>
                </a:cubicBezTo>
                <a:cubicBezTo>
                  <a:pt x="1682591" y="1856899"/>
                  <a:pt x="1682591" y="1857851"/>
                  <a:pt x="1680686" y="1860709"/>
                </a:cubicBezTo>
                <a:cubicBezTo>
                  <a:pt x="1678781" y="1863566"/>
                  <a:pt x="1674971" y="1869281"/>
                  <a:pt x="1665446" y="1878806"/>
                </a:cubicBezTo>
                <a:close/>
                <a:moveTo>
                  <a:pt x="1604486" y="1791176"/>
                </a:moveTo>
                <a:cubicBezTo>
                  <a:pt x="1606391" y="1794986"/>
                  <a:pt x="1598771" y="1805464"/>
                  <a:pt x="1594961" y="1812131"/>
                </a:cubicBezTo>
                <a:cubicBezTo>
                  <a:pt x="1593056" y="1813084"/>
                  <a:pt x="1592104" y="1811179"/>
                  <a:pt x="1589246" y="1814036"/>
                </a:cubicBezTo>
                <a:cubicBezTo>
                  <a:pt x="1589246" y="1806416"/>
                  <a:pt x="1599724" y="1804511"/>
                  <a:pt x="1604486" y="1791176"/>
                </a:cubicBezTo>
                <a:close/>
                <a:moveTo>
                  <a:pt x="1551146" y="1767364"/>
                </a:moveTo>
                <a:cubicBezTo>
                  <a:pt x="1551146" y="1758791"/>
                  <a:pt x="1556861" y="1762601"/>
                  <a:pt x="1560671" y="1755934"/>
                </a:cubicBezTo>
                <a:cubicBezTo>
                  <a:pt x="1564481" y="1762601"/>
                  <a:pt x="1554004" y="1766411"/>
                  <a:pt x="1551146" y="1767364"/>
                </a:cubicBezTo>
                <a:close/>
                <a:moveTo>
                  <a:pt x="1614964" y="1829276"/>
                </a:moveTo>
                <a:cubicBezTo>
                  <a:pt x="1619726" y="1826419"/>
                  <a:pt x="1617821" y="1830229"/>
                  <a:pt x="1614964" y="1834039"/>
                </a:cubicBezTo>
                <a:cubicBezTo>
                  <a:pt x="1612106" y="1837849"/>
                  <a:pt x="1607344" y="1841659"/>
                  <a:pt x="1607344" y="1837849"/>
                </a:cubicBezTo>
                <a:cubicBezTo>
                  <a:pt x="1610201" y="1832134"/>
                  <a:pt x="1615916" y="1832134"/>
                  <a:pt x="1614964" y="1829276"/>
                </a:cubicBezTo>
                <a:close/>
                <a:moveTo>
                  <a:pt x="1517809" y="1737836"/>
                </a:moveTo>
                <a:cubicBezTo>
                  <a:pt x="1513999" y="1735931"/>
                  <a:pt x="1520666" y="1732121"/>
                  <a:pt x="1517809" y="1730216"/>
                </a:cubicBezTo>
                <a:cubicBezTo>
                  <a:pt x="1521619" y="1728311"/>
                  <a:pt x="1522571" y="1734979"/>
                  <a:pt x="1517809" y="1737836"/>
                </a:cubicBezTo>
                <a:close/>
                <a:moveTo>
                  <a:pt x="1527334" y="1805464"/>
                </a:moveTo>
                <a:cubicBezTo>
                  <a:pt x="1523524" y="1803559"/>
                  <a:pt x="1522571" y="1804511"/>
                  <a:pt x="1520666" y="1803559"/>
                </a:cubicBezTo>
                <a:cubicBezTo>
                  <a:pt x="1519714" y="1801654"/>
                  <a:pt x="1524476" y="1799749"/>
                  <a:pt x="1528286" y="1797844"/>
                </a:cubicBezTo>
                <a:cubicBezTo>
                  <a:pt x="1532096" y="1795939"/>
                  <a:pt x="1536859" y="1793081"/>
                  <a:pt x="1535906" y="1790224"/>
                </a:cubicBezTo>
                <a:cubicBezTo>
                  <a:pt x="1546384" y="1786414"/>
                  <a:pt x="1550194" y="1781651"/>
                  <a:pt x="1557814" y="1775936"/>
                </a:cubicBezTo>
                <a:cubicBezTo>
                  <a:pt x="1559719" y="1787366"/>
                  <a:pt x="1539716" y="1797844"/>
                  <a:pt x="1527334" y="1805464"/>
                </a:cubicBezTo>
                <a:close/>
                <a:moveTo>
                  <a:pt x="1527334" y="1773079"/>
                </a:moveTo>
                <a:cubicBezTo>
                  <a:pt x="1523524" y="1773079"/>
                  <a:pt x="1524476" y="1767364"/>
                  <a:pt x="1523524" y="1764506"/>
                </a:cubicBezTo>
                <a:cubicBezTo>
                  <a:pt x="1528286" y="1761649"/>
                  <a:pt x="1534954" y="1770221"/>
                  <a:pt x="1527334" y="1773079"/>
                </a:cubicBezTo>
                <a:close/>
                <a:moveTo>
                  <a:pt x="1567339" y="1830229"/>
                </a:moveTo>
                <a:cubicBezTo>
                  <a:pt x="1565434" y="1832134"/>
                  <a:pt x="1565434" y="1831181"/>
                  <a:pt x="1564481" y="1831181"/>
                </a:cubicBezTo>
                <a:lnTo>
                  <a:pt x="1563529" y="1829276"/>
                </a:lnTo>
                <a:cubicBezTo>
                  <a:pt x="1566386" y="1827371"/>
                  <a:pt x="1569244" y="1825466"/>
                  <a:pt x="1572101" y="1822609"/>
                </a:cubicBezTo>
                <a:cubicBezTo>
                  <a:pt x="1575911" y="1825466"/>
                  <a:pt x="1567339" y="1828324"/>
                  <a:pt x="1567339" y="1830229"/>
                </a:cubicBezTo>
                <a:close/>
                <a:moveTo>
                  <a:pt x="1556861" y="1843564"/>
                </a:moveTo>
                <a:cubicBezTo>
                  <a:pt x="1560671" y="1841659"/>
                  <a:pt x="1564481" y="1838801"/>
                  <a:pt x="1568291" y="1836896"/>
                </a:cubicBezTo>
                <a:cubicBezTo>
                  <a:pt x="1574006" y="1836896"/>
                  <a:pt x="1554956" y="1849279"/>
                  <a:pt x="1556861" y="1843564"/>
                </a:cubicBezTo>
                <a:close/>
                <a:moveTo>
                  <a:pt x="1530191" y="1811179"/>
                </a:moveTo>
                <a:cubicBezTo>
                  <a:pt x="1535906" y="1807369"/>
                  <a:pt x="1535906" y="1807369"/>
                  <a:pt x="1542574" y="1804511"/>
                </a:cubicBezTo>
                <a:cubicBezTo>
                  <a:pt x="1543526" y="1806416"/>
                  <a:pt x="1540669" y="1809274"/>
                  <a:pt x="1537811" y="1811179"/>
                </a:cubicBezTo>
                <a:cubicBezTo>
                  <a:pt x="1534954" y="1813084"/>
                  <a:pt x="1531144" y="1813084"/>
                  <a:pt x="1530191" y="1811179"/>
                </a:cubicBezTo>
                <a:close/>
                <a:moveTo>
                  <a:pt x="1574959" y="1944529"/>
                </a:moveTo>
                <a:cubicBezTo>
                  <a:pt x="1576864" y="1942624"/>
                  <a:pt x="1581626" y="1939766"/>
                  <a:pt x="1587341" y="1936909"/>
                </a:cubicBezTo>
                <a:cubicBezTo>
                  <a:pt x="1592104" y="1934051"/>
                  <a:pt x="1597819" y="1932146"/>
                  <a:pt x="1601629" y="1931194"/>
                </a:cubicBezTo>
                <a:cubicBezTo>
                  <a:pt x="1600676" y="1935004"/>
                  <a:pt x="1583531" y="1940719"/>
                  <a:pt x="1574959" y="1944529"/>
                </a:cubicBezTo>
                <a:close/>
                <a:moveTo>
                  <a:pt x="1457801" y="1694974"/>
                </a:moveTo>
                <a:cubicBezTo>
                  <a:pt x="1458754" y="1697831"/>
                  <a:pt x="1453991" y="1696879"/>
                  <a:pt x="1453039" y="1697831"/>
                </a:cubicBezTo>
                <a:cubicBezTo>
                  <a:pt x="1452086" y="1694974"/>
                  <a:pt x="1452086" y="1693069"/>
                  <a:pt x="1455896" y="1693069"/>
                </a:cubicBezTo>
                <a:cubicBezTo>
                  <a:pt x="1456849" y="1694021"/>
                  <a:pt x="1457801" y="1694974"/>
                  <a:pt x="1457801" y="1694974"/>
                </a:cubicBezTo>
                <a:close/>
                <a:moveTo>
                  <a:pt x="1537811" y="1837849"/>
                </a:moveTo>
                <a:cubicBezTo>
                  <a:pt x="1534954" y="1838801"/>
                  <a:pt x="1534954" y="1837849"/>
                  <a:pt x="1534001" y="1836896"/>
                </a:cubicBezTo>
                <a:cubicBezTo>
                  <a:pt x="1529239" y="1837849"/>
                  <a:pt x="1529239" y="1839754"/>
                  <a:pt x="1524476" y="1840706"/>
                </a:cubicBezTo>
                <a:cubicBezTo>
                  <a:pt x="1518761" y="1837849"/>
                  <a:pt x="1534954" y="1836896"/>
                  <a:pt x="1533049" y="1834039"/>
                </a:cubicBezTo>
                <a:cubicBezTo>
                  <a:pt x="1535906" y="1833086"/>
                  <a:pt x="1535906" y="1835944"/>
                  <a:pt x="1537811" y="1837849"/>
                </a:cubicBezTo>
                <a:close/>
                <a:moveTo>
                  <a:pt x="1475899" y="1742599"/>
                </a:moveTo>
                <a:cubicBezTo>
                  <a:pt x="1475899" y="1736884"/>
                  <a:pt x="1469231" y="1740694"/>
                  <a:pt x="1468279" y="1736884"/>
                </a:cubicBezTo>
                <a:cubicBezTo>
                  <a:pt x="1472089" y="1736884"/>
                  <a:pt x="1475899" y="1735931"/>
                  <a:pt x="1478756" y="1736884"/>
                </a:cubicBezTo>
                <a:cubicBezTo>
                  <a:pt x="1478756" y="1737836"/>
                  <a:pt x="1480661" y="1741646"/>
                  <a:pt x="1475899" y="1742599"/>
                </a:cubicBezTo>
                <a:close/>
                <a:moveTo>
                  <a:pt x="1502569" y="1778794"/>
                </a:moveTo>
                <a:cubicBezTo>
                  <a:pt x="1498759" y="1779746"/>
                  <a:pt x="1494949" y="1780699"/>
                  <a:pt x="1491139" y="1781651"/>
                </a:cubicBezTo>
                <a:cubicBezTo>
                  <a:pt x="1488281" y="1775936"/>
                  <a:pt x="1499711" y="1773079"/>
                  <a:pt x="1502569" y="1778794"/>
                </a:cubicBezTo>
                <a:close/>
                <a:moveTo>
                  <a:pt x="1539716" y="1916906"/>
                </a:moveTo>
                <a:cubicBezTo>
                  <a:pt x="1535906" y="1919764"/>
                  <a:pt x="1527334" y="1924526"/>
                  <a:pt x="1520666" y="1922621"/>
                </a:cubicBezTo>
                <a:cubicBezTo>
                  <a:pt x="1518761" y="1920716"/>
                  <a:pt x="1521619" y="1918811"/>
                  <a:pt x="1526381" y="1917859"/>
                </a:cubicBezTo>
                <a:cubicBezTo>
                  <a:pt x="1531144" y="1917859"/>
                  <a:pt x="1536859" y="1916906"/>
                  <a:pt x="1539716" y="1916906"/>
                </a:cubicBezTo>
                <a:close/>
                <a:moveTo>
                  <a:pt x="1491139" y="1823561"/>
                </a:moveTo>
                <a:cubicBezTo>
                  <a:pt x="1485424" y="1824514"/>
                  <a:pt x="1481614" y="1823561"/>
                  <a:pt x="1478756" y="1822609"/>
                </a:cubicBezTo>
                <a:cubicBezTo>
                  <a:pt x="1477804" y="1819751"/>
                  <a:pt x="1492091" y="1819751"/>
                  <a:pt x="1491139" y="1823561"/>
                </a:cubicBezTo>
                <a:close/>
                <a:moveTo>
                  <a:pt x="1480661" y="1828324"/>
                </a:moveTo>
                <a:cubicBezTo>
                  <a:pt x="1488281" y="1827371"/>
                  <a:pt x="1490186" y="1829276"/>
                  <a:pt x="1493996" y="1830229"/>
                </a:cubicBezTo>
                <a:cubicBezTo>
                  <a:pt x="1493044" y="1832134"/>
                  <a:pt x="1479709" y="1831181"/>
                  <a:pt x="1480661" y="1828324"/>
                </a:cubicBezTo>
                <a:close/>
                <a:moveTo>
                  <a:pt x="1440656" y="1725454"/>
                </a:moveTo>
                <a:cubicBezTo>
                  <a:pt x="1442561" y="1722596"/>
                  <a:pt x="1446371" y="1721644"/>
                  <a:pt x="1450181" y="1723549"/>
                </a:cubicBezTo>
                <a:cubicBezTo>
                  <a:pt x="1450181" y="1726406"/>
                  <a:pt x="1443514" y="1727359"/>
                  <a:pt x="1440656" y="1725454"/>
                </a:cubicBezTo>
                <a:close/>
                <a:moveTo>
                  <a:pt x="1495901" y="1923574"/>
                </a:moveTo>
                <a:cubicBezTo>
                  <a:pt x="1478756" y="1923574"/>
                  <a:pt x="1481614" y="1928336"/>
                  <a:pt x="1468279" y="1925479"/>
                </a:cubicBezTo>
                <a:cubicBezTo>
                  <a:pt x="1473041" y="1922621"/>
                  <a:pt x="1479709" y="1922621"/>
                  <a:pt x="1487329" y="1921669"/>
                </a:cubicBezTo>
                <a:cubicBezTo>
                  <a:pt x="1494949" y="1921669"/>
                  <a:pt x="1502569" y="1920716"/>
                  <a:pt x="1509236" y="1917859"/>
                </a:cubicBezTo>
                <a:cubicBezTo>
                  <a:pt x="1507331" y="1918811"/>
                  <a:pt x="1502569" y="1922621"/>
                  <a:pt x="1513999" y="1920716"/>
                </a:cubicBezTo>
                <a:cubicBezTo>
                  <a:pt x="1517809" y="1924526"/>
                  <a:pt x="1495901" y="1923574"/>
                  <a:pt x="1501616" y="1928336"/>
                </a:cubicBezTo>
                <a:cubicBezTo>
                  <a:pt x="1498759" y="1928336"/>
                  <a:pt x="1495901" y="1927384"/>
                  <a:pt x="1491139" y="1928336"/>
                </a:cubicBezTo>
                <a:cubicBezTo>
                  <a:pt x="1487329" y="1925479"/>
                  <a:pt x="1496854" y="1925479"/>
                  <a:pt x="1495901" y="1923574"/>
                </a:cubicBezTo>
                <a:close/>
                <a:moveTo>
                  <a:pt x="1452086" y="1753076"/>
                </a:moveTo>
                <a:cubicBezTo>
                  <a:pt x="1450181" y="1749266"/>
                  <a:pt x="1442561" y="1751171"/>
                  <a:pt x="1441609" y="1747361"/>
                </a:cubicBezTo>
                <a:cubicBezTo>
                  <a:pt x="1447324" y="1747361"/>
                  <a:pt x="1451134" y="1749266"/>
                  <a:pt x="1455896" y="1749266"/>
                </a:cubicBezTo>
                <a:cubicBezTo>
                  <a:pt x="1455896" y="1752124"/>
                  <a:pt x="1451134" y="1750219"/>
                  <a:pt x="1452086" y="1753076"/>
                </a:cubicBezTo>
                <a:close/>
                <a:moveTo>
                  <a:pt x="1430179" y="1674019"/>
                </a:moveTo>
                <a:cubicBezTo>
                  <a:pt x="1427321" y="1672114"/>
                  <a:pt x="1427321" y="1674019"/>
                  <a:pt x="1424464" y="1674019"/>
                </a:cubicBezTo>
                <a:cubicBezTo>
                  <a:pt x="1425416" y="1671161"/>
                  <a:pt x="1425416" y="1666399"/>
                  <a:pt x="1429226" y="1668304"/>
                </a:cubicBezTo>
                <a:cubicBezTo>
                  <a:pt x="1428274" y="1670209"/>
                  <a:pt x="1431131" y="1672114"/>
                  <a:pt x="1430179" y="1674019"/>
                </a:cubicBezTo>
                <a:close/>
                <a:moveTo>
                  <a:pt x="1414939" y="1689259"/>
                </a:moveTo>
                <a:cubicBezTo>
                  <a:pt x="1414939" y="1689259"/>
                  <a:pt x="1413986" y="1688306"/>
                  <a:pt x="1413986" y="1688306"/>
                </a:cubicBezTo>
                <a:cubicBezTo>
                  <a:pt x="1413986" y="1688306"/>
                  <a:pt x="1413034" y="1687354"/>
                  <a:pt x="1411129" y="1687354"/>
                </a:cubicBezTo>
                <a:cubicBezTo>
                  <a:pt x="1408271" y="1687354"/>
                  <a:pt x="1405414" y="1686401"/>
                  <a:pt x="1402556" y="1686401"/>
                </a:cubicBezTo>
                <a:cubicBezTo>
                  <a:pt x="1396841" y="1686401"/>
                  <a:pt x="1390174" y="1686401"/>
                  <a:pt x="1383506" y="1687354"/>
                </a:cubicBezTo>
                <a:cubicBezTo>
                  <a:pt x="1370171" y="1688306"/>
                  <a:pt x="1356836" y="1689259"/>
                  <a:pt x="1349216" y="1686401"/>
                </a:cubicBezTo>
                <a:cubicBezTo>
                  <a:pt x="1366361" y="1685449"/>
                  <a:pt x="1380649" y="1685449"/>
                  <a:pt x="1395889" y="1684496"/>
                </a:cubicBezTo>
                <a:lnTo>
                  <a:pt x="1406366" y="1684496"/>
                </a:lnTo>
                <a:lnTo>
                  <a:pt x="1412081" y="1684496"/>
                </a:lnTo>
                <a:cubicBezTo>
                  <a:pt x="1413986" y="1684496"/>
                  <a:pt x="1413986" y="1684496"/>
                  <a:pt x="1414939" y="1684496"/>
                </a:cubicBezTo>
                <a:cubicBezTo>
                  <a:pt x="1417796" y="1684496"/>
                  <a:pt x="1420654" y="1683544"/>
                  <a:pt x="1422559" y="1682591"/>
                </a:cubicBezTo>
                <a:cubicBezTo>
                  <a:pt x="1419701" y="1687354"/>
                  <a:pt x="1426369" y="1690211"/>
                  <a:pt x="1430179" y="1693069"/>
                </a:cubicBezTo>
                <a:cubicBezTo>
                  <a:pt x="1429226" y="1695926"/>
                  <a:pt x="1426369" y="1693069"/>
                  <a:pt x="1423511" y="1691164"/>
                </a:cubicBezTo>
                <a:cubicBezTo>
                  <a:pt x="1420654" y="1687354"/>
                  <a:pt x="1417796" y="1685449"/>
                  <a:pt x="1414939" y="1689259"/>
                </a:cubicBezTo>
                <a:close/>
                <a:moveTo>
                  <a:pt x="1446371" y="1774031"/>
                </a:moveTo>
                <a:cubicBezTo>
                  <a:pt x="1452086" y="1777841"/>
                  <a:pt x="1433036" y="1774984"/>
                  <a:pt x="1432084" y="1774984"/>
                </a:cubicBezTo>
                <a:cubicBezTo>
                  <a:pt x="1433036" y="1769269"/>
                  <a:pt x="1447324" y="1775936"/>
                  <a:pt x="1446371" y="1774031"/>
                </a:cubicBezTo>
                <a:close/>
                <a:moveTo>
                  <a:pt x="1451134" y="1785461"/>
                </a:moveTo>
                <a:cubicBezTo>
                  <a:pt x="1451134" y="1791176"/>
                  <a:pt x="1435894" y="1789271"/>
                  <a:pt x="1430179" y="1789271"/>
                </a:cubicBezTo>
                <a:cubicBezTo>
                  <a:pt x="1433036" y="1787366"/>
                  <a:pt x="1437799" y="1787366"/>
                  <a:pt x="1439704" y="1784509"/>
                </a:cubicBezTo>
                <a:cubicBezTo>
                  <a:pt x="1443514" y="1789271"/>
                  <a:pt x="1442561" y="1785461"/>
                  <a:pt x="1451134" y="1785461"/>
                </a:cubicBezTo>
                <a:close/>
                <a:moveTo>
                  <a:pt x="1426369" y="1677829"/>
                </a:moveTo>
                <a:cubicBezTo>
                  <a:pt x="1422559" y="1677829"/>
                  <a:pt x="1423511" y="1676876"/>
                  <a:pt x="1420654" y="1677829"/>
                </a:cubicBezTo>
                <a:cubicBezTo>
                  <a:pt x="1419701" y="1674019"/>
                  <a:pt x="1426369" y="1674019"/>
                  <a:pt x="1426369" y="1677829"/>
                </a:cubicBezTo>
                <a:close/>
                <a:moveTo>
                  <a:pt x="1428274" y="1741646"/>
                </a:moveTo>
                <a:cubicBezTo>
                  <a:pt x="1427321" y="1738789"/>
                  <a:pt x="1431131" y="1738789"/>
                  <a:pt x="1434941" y="1737836"/>
                </a:cubicBezTo>
                <a:cubicBezTo>
                  <a:pt x="1437799" y="1739741"/>
                  <a:pt x="1433989" y="1741646"/>
                  <a:pt x="1438751" y="1742599"/>
                </a:cubicBezTo>
                <a:cubicBezTo>
                  <a:pt x="1436846" y="1746409"/>
                  <a:pt x="1433989" y="1739741"/>
                  <a:pt x="1428274" y="1741646"/>
                </a:cubicBezTo>
                <a:close/>
                <a:moveTo>
                  <a:pt x="1433036" y="1752124"/>
                </a:moveTo>
                <a:cubicBezTo>
                  <a:pt x="1433989" y="1751171"/>
                  <a:pt x="1436846" y="1751171"/>
                  <a:pt x="1435894" y="1748314"/>
                </a:cubicBezTo>
                <a:cubicBezTo>
                  <a:pt x="1434941" y="1746409"/>
                  <a:pt x="1428274" y="1753076"/>
                  <a:pt x="1428274" y="1746409"/>
                </a:cubicBezTo>
                <a:cubicBezTo>
                  <a:pt x="1434941" y="1748314"/>
                  <a:pt x="1433036" y="1744504"/>
                  <a:pt x="1438751" y="1746409"/>
                </a:cubicBezTo>
                <a:lnTo>
                  <a:pt x="1439704" y="1752124"/>
                </a:lnTo>
                <a:lnTo>
                  <a:pt x="1433036" y="1752124"/>
                </a:lnTo>
                <a:close/>
                <a:moveTo>
                  <a:pt x="1412081" y="1693069"/>
                </a:moveTo>
                <a:cubicBezTo>
                  <a:pt x="1413034" y="1693069"/>
                  <a:pt x="1413034" y="1693069"/>
                  <a:pt x="1413986" y="1693069"/>
                </a:cubicBezTo>
                <a:cubicBezTo>
                  <a:pt x="1413986" y="1693069"/>
                  <a:pt x="1414939" y="1693069"/>
                  <a:pt x="1414939" y="1693069"/>
                </a:cubicBezTo>
                <a:cubicBezTo>
                  <a:pt x="1415891" y="1693069"/>
                  <a:pt x="1415891" y="1693069"/>
                  <a:pt x="1416844" y="1693069"/>
                </a:cubicBezTo>
                <a:cubicBezTo>
                  <a:pt x="1417796" y="1693069"/>
                  <a:pt x="1418749" y="1693069"/>
                  <a:pt x="1419701" y="1692116"/>
                </a:cubicBezTo>
                <a:cubicBezTo>
                  <a:pt x="1421606" y="1692116"/>
                  <a:pt x="1422559" y="1692116"/>
                  <a:pt x="1426369" y="1692116"/>
                </a:cubicBezTo>
                <a:cubicBezTo>
                  <a:pt x="1424464" y="1694021"/>
                  <a:pt x="1423511" y="1696879"/>
                  <a:pt x="1420654" y="1697831"/>
                </a:cubicBezTo>
                <a:cubicBezTo>
                  <a:pt x="1418749" y="1691164"/>
                  <a:pt x="1414939" y="1696879"/>
                  <a:pt x="1412081" y="1693069"/>
                </a:cubicBezTo>
                <a:close/>
                <a:moveTo>
                  <a:pt x="1417796" y="1702594"/>
                </a:moveTo>
                <a:cubicBezTo>
                  <a:pt x="1418749" y="1701641"/>
                  <a:pt x="1418749" y="1700689"/>
                  <a:pt x="1418749" y="1698784"/>
                </a:cubicBezTo>
                <a:cubicBezTo>
                  <a:pt x="1421606" y="1700689"/>
                  <a:pt x="1423511" y="1698784"/>
                  <a:pt x="1425416" y="1699736"/>
                </a:cubicBezTo>
                <a:cubicBezTo>
                  <a:pt x="1423511" y="1702594"/>
                  <a:pt x="1419701" y="1702594"/>
                  <a:pt x="1417796" y="1702594"/>
                </a:cubicBezTo>
                <a:close/>
                <a:moveTo>
                  <a:pt x="1415891" y="1814036"/>
                </a:moveTo>
                <a:cubicBezTo>
                  <a:pt x="1418749" y="1811179"/>
                  <a:pt x="1431131" y="1809274"/>
                  <a:pt x="1417796" y="1807369"/>
                </a:cubicBezTo>
                <a:cubicBezTo>
                  <a:pt x="1423511" y="1804511"/>
                  <a:pt x="1427321" y="1806416"/>
                  <a:pt x="1437799" y="1805464"/>
                </a:cubicBezTo>
                <a:cubicBezTo>
                  <a:pt x="1437799" y="1810226"/>
                  <a:pt x="1430179" y="1811179"/>
                  <a:pt x="1430179" y="1813084"/>
                </a:cubicBezTo>
                <a:cubicBezTo>
                  <a:pt x="1430179" y="1814989"/>
                  <a:pt x="1420654" y="1813084"/>
                  <a:pt x="1415891" y="1814036"/>
                </a:cubicBezTo>
                <a:close/>
                <a:moveTo>
                  <a:pt x="1437799" y="1847374"/>
                </a:moveTo>
                <a:cubicBezTo>
                  <a:pt x="1436846" y="1850231"/>
                  <a:pt x="1428274" y="1850231"/>
                  <a:pt x="1421606" y="1851184"/>
                </a:cubicBezTo>
                <a:cubicBezTo>
                  <a:pt x="1418749" y="1845469"/>
                  <a:pt x="1431131" y="1847374"/>
                  <a:pt x="1437799" y="1847374"/>
                </a:cubicBezTo>
                <a:close/>
                <a:moveTo>
                  <a:pt x="1412081" y="1839754"/>
                </a:moveTo>
                <a:lnTo>
                  <a:pt x="1424464" y="1839754"/>
                </a:lnTo>
                <a:cubicBezTo>
                  <a:pt x="1428274" y="1843564"/>
                  <a:pt x="1407319" y="1843564"/>
                  <a:pt x="1412081" y="1839754"/>
                </a:cubicBezTo>
                <a:close/>
                <a:moveTo>
                  <a:pt x="1417796" y="1775936"/>
                </a:moveTo>
                <a:cubicBezTo>
                  <a:pt x="1414939" y="1775936"/>
                  <a:pt x="1413034" y="1775936"/>
                  <a:pt x="1412081" y="1776889"/>
                </a:cubicBezTo>
                <a:cubicBezTo>
                  <a:pt x="1407319" y="1776889"/>
                  <a:pt x="1409224" y="1774031"/>
                  <a:pt x="1405414" y="1773079"/>
                </a:cubicBezTo>
                <a:cubicBezTo>
                  <a:pt x="1404461" y="1771174"/>
                  <a:pt x="1408271" y="1772126"/>
                  <a:pt x="1411129" y="1772126"/>
                </a:cubicBezTo>
                <a:cubicBezTo>
                  <a:pt x="1413986" y="1772126"/>
                  <a:pt x="1415891" y="1772126"/>
                  <a:pt x="1415891" y="1771174"/>
                </a:cubicBezTo>
                <a:cubicBezTo>
                  <a:pt x="1417796" y="1772126"/>
                  <a:pt x="1416844" y="1774031"/>
                  <a:pt x="1417796" y="1775936"/>
                </a:cubicBezTo>
                <a:close/>
                <a:moveTo>
                  <a:pt x="1402556" y="1796891"/>
                </a:moveTo>
                <a:cubicBezTo>
                  <a:pt x="1404461" y="1795939"/>
                  <a:pt x="1406366" y="1795939"/>
                  <a:pt x="1407319" y="1794986"/>
                </a:cubicBezTo>
                <a:cubicBezTo>
                  <a:pt x="1412081" y="1794986"/>
                  <a:pt x="1409224" y="1798796"/>
                  <a:pt x="1413986" y="1799749"/>
                </a:cubicBezTo>
                <a:cubicBezTo>
                  <a:pt x="1413034" y="1801654"/>
                  <a:pt x="1410176" y="1801654"/>
                  <a:pt x="1409224" y="1803559"/>
                </a:cubicBezTo>
                <a:cubicBezTo>
                  <a:pt x="1405414" y="1801654"/>
                  <a:pt x="1403509" y="1799749"/>
                  <a:pt x="1402556" y="1796891"/>
                </a:cubicBezTo>
                <a:close/>
                <a:moveTo>
                  <a:pt x="1413986" y="1828324"/>
                </a:moveTo>
                <a:cubicBezTo>
                  <a:pt x="1413034" y="1834039"/>
                  <a:pt x="1392079" y="1834039"/>
                  <a:pt x="1391126" y="1828324"/>
                </a:cubicBezTo>
                <a:cubicBezTo>
                  <a:pt x="1400651" y="1825466"/>
                  <a:pt x="1403509" y="1831181"/>
                  <a:pt x="1413986" y="1828324"/>
                </a:cubicBezTo>
                <a:close/>
                <a:moveTo>
                  <a:pt x="1412081" y="1843564"/>
                </a:moveTo>
                <a:cubicBezTo>
                  <a:pt x="1414939" y="1844516"/>
                  <a:pt x="1414939" y="1846421"/>
                  <a:pt x="1413034" y="1847374"/>
                </a:cubicBezTo>
                <a:cubicBezTo>
                  <a:pt x="1411129" y="1848326"/>
                  <a:pt x="1408271" y="1849279"/>
                  <a:pt x="1405414" y="1849279"/>
                </a:cubicBezTo>
                <a:cubicBezTo>
                  <a:pt x="1406366" y="1847374"/>
                  <a:pt x="1408271" y="1844516"/>
                  <a:pt x="1412081" y="1843564"/>
                </a:cubicBezTo>
                <a:close/>
                <a:moveTo>
                  <a:pt x="1393984" y="1701641"/>
                </a:moveTo>
                <a:cubicBezTo>
                  <a:pt x="1398746" y="1700689"/>
                  <a:pt x="1404461" y="1696879"/>
                  <a:pt x="1409224" y="1699736"/>
                </a:cubicBezTo>
                <a:cubicBezTo>
                  <a:pt x="1409224" y="1703546"/>
                  <a:pt x="1395889" y="1702594"/>
                  <a:pt x="1393984" y="1701641"/>
                </a:cubicBezTo>
                <a:close/>
                <a:moveTo>
                  <a:pt x="1395889" y="1706404"/>
                </a:moveTo>
                <a:cubicBezTo>
                  <a:pt x="1395889" y="1711166"/>
                  <a:pt x="1383506" y="1710214"/>
                  <a:pt x="1377791" y="1710214"/>
                </a:cubicBezTo>
                <a:cubicBezTo>
                  <a:pt x="1380649" y="1707356"/>
                  <a:pt x="1388269" y="1706404"/>
                  <a:pt x="1395889" y="1706404"/>
                </a:cubicBezTo>
                <a:close/>
                <a:moveTo>
                  <a:pt x="1377791" y="1804511"/>
                </a:moveTo>
                <a:cubicBezTo>
                  <a:pt x="1371124" y="1803559"/>
                  <a:pt x="1369219" y="1807369"/>
                  <a:pt x="1364456" y="1804511"/>
                </a:cubicBezTo>
                <a:cubicBezTo>
                  <a:pt x="1365409" y="1802606"/>
                  <a:pt x="1370171" y="1803559"/>
                  <a:pt x="1373029" y="1803559"/>
                </a:cubicBezTo>
                <a:cubicBezTo>
                  <a:pt x="1371124" y="1801654"/>
                  <a:pt x="1368266" y="1801654"/>
                  <a:pt x="1364456" y="1801654"/>
                </a:cubicBezTo>
                <a:cubicBezTo>
                  <a:pt x="1366361" y="1800701"/>
                  <a:pt x="1367314" y="1798796"/>
                  <a:pt x="1366361" y="1795939"/>
                </a:cubicBezTo>
                <a:cubicBezTo>
                  <a:pt x="1373029" y="1796891"/>
                  <a:pt x="1374934" y="1794986"/>
                  <a:pt x="1379696" y="1794986"/>
                </a:cubicBezTo>
                <a:cubicBezTo>
                  <a:pt x="1386364" y="1799749"/>
                  <a:pt x="1376839" y="1799749"/>
                  <a:pt x="1377791" y="1804511"/>
                </a:cubicBezTo>
                <a:close/>
                <a:moveTo>
                  <a:pt x="1364456" y="1739741"/>
                </a:moveTo>
                <a:cubicBezTo>
                  <a:pt x="1372076" y="1740694"/>
                  <a:pt x="1367314" y="1734979"/>
                  <a:pt x="1375886" y="1735931"/>
                </a:cubicBezTo>
                <a:cubicBezTo>
                  <a:pt x="1374934" y="1738789"/>
                  <a:pt x="1379696" y="1738789"/>
                  <a:pt x="1377791" y="1741646"/>
                </a:cubicBezTo>
                <a:cubicBezTo>
                  <a:pt x="1364456" y="1742599"/>
                  <a:pt x="1353979" y="1742599"/>
                  <a:pt x="1334929" y="1740694"/>
                </a:cubicBezTo>
                <a:cubicBezTo>
                  <a:pt x="1338739" y="1738789"/>
                  <a:pt x="1334929" y="1737836"/>
                  <a:pt x="1334929" y="1734979"/>
                </a:cubicBezTo>
                <a:cubicBezTo>
                  <a:pt x="1352074" y="1736884"/>
                  <a:pt x="1355884" y="1734979"/>
                  <a:pt x="1371124" y="1734026"/>
                </a:cubicBezTo>
                <a:cubicBezTo>
                  <a:pt x="1371124" y="1736884"/>
                  <a:pt x="1363504" y="1735931"/>
                  <a:pt x="1364456" y="1739741"/>
                </a:cubicBezTo>
                <a:close/>
                <a:moveTo>
                  <a:pt x="1353979" y="1738789"/>
                </a:moveTo>
                <a:cubicBezTo>
                  <a:pt x="1350169" y="1738789"/>
                  <a:pt x="1342549" y="1735931"/>
                  <a:pt x="1340644" y="1738789"/>
                </a:cubicBezTo>
                <a:cubicBezTo>
                  <a:pt x="1344454" y="1739741"/>
                  <a:pt x="1352074" y="1742599"/>
                  <a:pt x="1353979" y="1738789"/>
                </a:cubicBezTo>
                <a:close/>
                <a:moveTo>
                  <a:pt x="1355884" y="1810226"/>
                </a:moveTo>
                <a:cubicBezTo>
                  <a:pt x="1350169" y="1809274"/>
                  <a:pt x="1344454" y="1803559"/>
                  <a:pt x="1340644" y="1805464"/>
                </a:cubicBezTo>
                <a:cubicBezTo>
                  <a:pt x="1334929" y="1805464"/>
                  <a:pt x="1341596" y="1800701"/>
                  <a:pt x="1333976" y="1801654"/>
                </a:cubicBezTo>
                <a:cubicBezTo>
                  <a:pt x="1335881" y="1799749"/>
                  <a:pt x="1340644" y="1798796"/>
                  <a:pt x="1347311" y="1799749"/>
                </a:cubicBezTo>
                <a:cubicBezTo>
                  <a:pt x="1352074" y="1803559"/>
                  <a:pt x="1351121" y="1804511"/>
                  <a:pt x="1362551" y="1803559"/>
                </a:cubicBezTo>
                <a:cubicBezTo>
                  <a:pt x="1359694" y="1806416"/>
                  <a:pt x="1360646" y="1811179"/>
                  <a:pt x="1353979" y="1811179"/>
                </a:cubicBezTo>
                <a:cubicBezTo>
                  <a:pt x="1353026" y="1810226"/>
                  <a:pt x="1354931" y="1810226"/>
                  <a:pt x="1355884" y="1810226"/>
                </a:cubicBezTo>
                <a:close/>
                <a:moveTo>
                  <a:pt x="1360646" y="1715929"/>
                </a:moveTo>
                <a:cubicBezTo>
                  <a:pt x="1355884" y="1714976"/>
                  <a:pt x="1346359" y="1710214"/>
                  <a:pt x="1358741" y="1710214"/>
                </a:cubicBezTo>
                <a:cubicBezTo>
                  <a:pt x="1355884" y="1713071"/>
                  <a:pt x="1361599" y="1713071"/>
                  <a:pt x="1360646" y="1715929"/>
                </a:cubicBezTo>
                <a:close/>
                <a:moveTo>
                  <a:pt x="1340644" y="1858804"/>
                </a:moveTo>
                <a:cubicBezTo>
                  <a:pt x="1346359" y="1855946"/>
                  <a:pt x="1347311" y="1857851"/>
                  <a:pt x="1355884" y="1856899"/>
                </a:cubicBezTo>
                <a:cubicBezTo>
                  <a:pt x="1353979" y="1860709"/>
                  <a:pt x="1346359" y="1859756"/>
                  <a:pt x="1340644" y="1858804"/>
                </a:cubicBezTo>
                <a:close/>
                <a:moveTo>
                  <a:pt x="1331119" y="1894046"/>
                </a:moveTo>
                <a:cubicBezTo>
                  <a:pt x="1334929" y="1890236"/>
                  <a:pt x="1342549" y="1893094"/>
                  <a:pt x="1350169" y="1892141"/>
                </a:cubicBezTo>
                <a:cubicBezTo>
                  <a:pt x="1341596" y="1889284"/>
                  <a:pt x="1329214" y="1888331"/>
                  <a:pt x="1319689" y="1891189"/>
                </a:cubicBezTo>
                <a:cubicBezTo>
                  <a:pt x="1321594" y="1886426"/>
                  <a:pt x="1310164" y="1888331"/>
                  <a:pt x="1311116" y="1884521"/>
                </a:cubicBezTo>
                <a:cubicBezTo>
                  <a:pt x="1316831" y="1884521"/>
                  <a:pt x="1317784" y="1886426"/>
                  <a:pt x="1322546" y="1886426"/>
                </a:cubicBezTo>
                <a:cubicBezTo>
                  <a:pt x="1323499" y="1884521"/>
                  <a:pt x="1322546" y="1882616"/>
                  <a:pt x="1317784" y="1882616"/>
                </a:cubicBezTo>
                <a:cubicBezTo>
                  <a:pt x="1334929" y="1881664"/>
                  <a:pt x="1341596" y="1881664"/>
                  <a:pt x="1355884" y="1884521"/>
                </a:cubicBezTo>
                <a:cubicBezTo>
                  <a:pt x="1346359" y="1882616"/>
                  <a:pt x="1358741" y="1893094"/>
                  <a:pt x="1367314" y="1888331"/>
                </a:cubicBezTo>
                <a:cubicBezTo>
                  <a:pt x="1365409" y="1887379"/>
                  <a:pt x="1362551" y="1887379"/>
                  <a:pt x="1362551" y="1884521"/>
                </a:cubicBezTo>
                <a:cubicBezTo>
                  <a:pt x="1375886" y="1884521"/>
                  <a:pt x="1383506" y="1886426"/>
                  <a:pt x="1398746" y="1885474"/>
                </a:cubicBezTo>
                <a:cubicBezTo>
                  <a:pt x="1393984" y="1887379"/>
                  <a:pt x="1399699" y="1888331"/>
                  <a:pt x="1408271" y="1888331"/>
                </a:cubicBezTo>
                <a:cubicBezTo>
                  <a:pt x="1410176" y="1888331"/>
                  <a:pt x="1413034" y="1888331"/>
                  <a:pt x="1414939" y="1888331"/>
                </a:cubicBezTo>
                <a:cubicBezTo>
                  <a:pt x="1417796" y="1888331"/>
                  <a:pt x="1420654" y="1888331"/>
                  <a:pt x="1423511" y="1888331"/>
                </a:cubicBezTo>
                <a:cubicBezTo>
                  <a:pt x="1429226" y="1888331"/>
                  <a:pt x="1433989" y="1888331"/>
                  <a:pt x="1436846" y="1888331"/>
                </a:cubicBezTo>
                <a:lnTo>
                  <a:pt x="1436846" y="1893094"/>
                </a:lnTo>
                <a:cubicBezTo>
                  <a:pt x="1432084" y="1893094"/>
                  <a:pt x="1427321" y="1892141"/>
                  <a:pt x="1422559" y="1892141"/>
                </a:cubicBezTo>
                <a:cubicBezTo>
                  <a:pt x="1418749" y="1892141"/>
                  <a:pt x="1413986" y="1892141"/>
                  <a:pt x="1410176" y="1892141"/>
                </a:cubicBezTo>
                <a:cubicBezTo>
                  <a:pt x="1404461" y="1892141"/>
                  <a:pt x="1397794" y="1892141"/>
                  <a:pt x="1392079" y="1892141"/>
                </a:cubicBezTo>
                <a:cubicBezTo>
                  <a:pt x="1380649" y="1893094"/>
                  <a:pt x="1368266" y="1893094"/>
                  <a:pt x="1353979" y="1893094"/>
                </a:cubicBezTo>
                <a:cubicBezTo>
                  <a:pt x="1353026" y="1893094"/>
                  <a:pt x="1352074" y="1893094"/>
                  <a:pt x="1351121" y="1892141"/>
                </a:cubicBezTo>
                <a:cubicBezTo>
                  <a:pt x="1350169" y="1894999"/>
                  <a:pt x="1347311" y="1895951"/>
                  <a:pt x="1344454" y="1897856"/>
                </a:cubicBezTo>
                <a:cubicBezTo>
                  <a:pt x="1336834" y="1897856"/>
                  <a:pt x="1342549" y="1891189"/>
                  <a:pt x="1331119" y="1894046"/>
                </a:cubicBezTo>
                <a:close/>
                <a:moveTo>
                  <a:pt x="1322546" y="1706404"/>
                </a:moveTo>
                <a:lnTo>
                  <a:pt x="1335881" y="1706404"/>
                </a:lnTo>
                <a:cubicBezTo>
                  <a:pt x="1331119" y="1714976"/>
                  <a:pt x="1343501" y="1709261"/>
                  <a:pt x="1349216" y="1711166"/>
                </a:cubicBezTo>
                <a:cubicBezTo>
                  <a:pt x="1344454" y="1716881"/>
                  <a:pt x="1331119" y="1712119"/>
                  <a:pt x="1322546" y="1714976"/>
                </a:cubicBezTo>
                <a:cubicBezTo>
                  <a:pt x="1325404" y="1710214"/>
                  <a:pt x="1327309" y="1710214"/>
                  <a:pt x="1322546" y="1706404"/>
                </a:cubicBezTo>
                <a:close/>
                <a:moveTo>
                  <a:pt x="1340644" y="1814989"/>
                </a:moveTo>
                <a:cubicBezTo>
                  <a:pt x="1346359" y="1814989"/>
                  <a:pt x="1350169" y="1814989"/>
                  <a:pt x="1349216" y="1818799"/>
                </a:cubicBezTo>
                <a:cubicBezTo>
                  <a:pt x="1343501" y="1818799"/>
                  <a:pt x="1339691" y="1817846"/>
                  <a:pt x="1340644" y="1814989"/>
                </a:cubicBezTo>
                <a:close/>
                <a:moveTo>
                  <a:pt x="1326356" y="1682591"/>
                </a:moveTo>
                <a:cubicBezTo>
                  <a:pt x="1334929" y="1680686"/>
                  <a:pt x="1331119" y="1685449"/>
                  <a:pt x="1337786" y="1684496"/>
                </a:cubicBezTo>
                <a:cubicBezTo>
                  <a:pt x="1335881" y="1687354"/>
                  <a:pt x="1324451" y="1685449"/>
                  <a:pt x="1326356" y="1682591"/>
                </a:cubicBezTo>
                <a:close/>
                <a:moveTo>
                  <a:pt x="1329214" y="1698784"/>
                </a:moveTo>
                <a:cubicBezTo>
                  <a:pt x="1333976" y="1692116"/>
                  <a:pt x="1305401" y="1699736"/>
                  <a:pt x="1304449" y="1693069"/>
                </a:cubicBezTo>
                <a:cubicBezTo>
                  <a:pt x="1314926" y="1694021"/>
                  <a:pt x="1325404" y="1694974"/>
                  <a:pt x="1337786" y="1693069"/>
                </a:cubicBezTo>
                <a:cubicBezTo>
                  <a:pt x="1334929" y="1694021"/>
                  <a:pt x="1337786" y="1698784"/>
                  <a:pt x="1329214" y="1698784"/>
                </a:cubicBezTo>
                <a:close/>
                <a:moveTo>
                  <a:pt x="1329214" y="1811179"/>
                </a:moveTo>
                <a:cubicBezTo>
                  <a:pt x="1333976" y="1812131"/>
                  <a:pt x="1333976" y="1816894"/>
                  <a:pt x="1333976" y="1820704"/>
                </a:cubicBezTo>
                <a:cubicBezTo>
                  <a:pt x="1325404" y="1818799"/>
                  <a:pt x="1322546" y="1814989"/>
                  <a:pt x="1329214" y="1811179"/>
                </a:cubicBezTo>
                <a:close/>
                <a:moveTo>
                  <a:pt x="1313021" y="1780699"/>
                </a:moveTo>
                <a:cubicBezTo>
                  <a:pt x="1305401" y="1779746"/>
                  <a:pt x="1315879" y="1778794"/>
                  <a:pt x="1314926" y="1776889"/>
                </a:cubicBezTo>
                <a:cubicBezTo>
                  <a:pt x="1310164" y="1773079"/>
                  <a:pt x="1297781" y="1779746"/>
                  <a:pt x="1296829" y="1773079"/>
                </a:cubicBezTo>
                <a:cubicBezTo>
                  <a:pt x="1305401" y="1773079"/>
                  <a:pt x="1311116" y="1772126"/>
                  <a:pt x="1323499" y="1772126"/>
                </a:cubicBezTo>
                <a:cubicBezTo>
                  <a:pt x="1323499" y="1776889"/>
                  <a:pt x="1318736" y="1777841"/>
                  <a:pt x="1321594" y="1783556"/>
                </a:cubicBezTo>
                <a:cubicBezTo>
                  <a:pt x="1314926" y="1785461"/>
                  <a:pt x="1317784" y="1776889"/>
                  <a:pt x="1313021" y="1780699"/>
                </a:cubicBezTo>
                <a:close/>
                <a:moveTo>
                  <a:pt x="1302544" y="1871186"/>
                </a:moveTo>
                <a:cubicBezTo>
                  <a:pt x="1293019" y="1869281"/>
                  <a:pt x="1298734" y="1868329"/>
                  <a:pt x="1309211" y="1869281"/>
                </a:cubicBezTo>
                <a:cubicBezTo>
                  <a:pt x="1307306" y="1868329"/>
                  <a:pt x="1304449" y="1868329"/>
                  <a:pt x="1304449" y="1865471"/>
                </a:cubicBezTo>
                <a:cubicBezTo>
                  <a:pt x="1311116" y="1862614"/>
                  <a:pt x="1316831" y="1866424"/>
                  <a:pt x="1324451" y="1866424"/>
                </a:cubicBezTo>
                <a:cubicBezTo>
                  <a:pt x="1313021" y="1867376"/>
                  <a:pt x="1314926" y="1869281"/>
                  <a:pt x="1311116" y="1873091"/>
                </a:cubicBezTo>
                <a:cubicBezTo>
                  <a:pt x="1296829" y="1871186"/>
                  <a:pt x="1284446" y="1874996"/>
                  <a:pt x="1284446" y="1866424"/>
                </a:cubicBezTo>
                <a:cubicBezTo>
                  <a:pt x="1292066" y="1866424"/>
                  <a:pt x="1290161" y="1872139"/>
                  <a:pt x="1302544" y="1871186"/>
                </a:cubicBezTo>
                <a:close/>
                <a:moveTo>
                  <a:pt x="1304449" y="1813084"/>
                </a:moveTo>
                <a:cubicBezTo>
                  <a:pt x="1312069" y="1813084"/>
                  <a:pt x="1310164" y="1815941"/>
                  <a:pt x="1317784" y="1814036"/>
                </a:cubicBezTo>
                <a:cubicBezTo>
                  <a:pt x="1315879" y="1815941"/>
                  <a:pt x="1313974" y="1817846"/>
                  <a:pt x="1309211" y="1817846"/>
                </a:cubicBezTo>
                <a:cubicBezTo>
                  <a:pt x="1309211" y="1818799"/>
                  <a:pt x="1310164" y="1818799"/>
                  <a:pt x="1311116" y="1818799"/>
                </a:cubicBezTo>
                <a:cubicBezTo>
                  <a:pt x="1307306" y="1821656"/>
                  <a:pt x="1303496" y="1815941"/>
                  <a:pt x="1304449" y="1813084"/>
                </a:cubicBezTo>
                <a:close/>
                <a:moveTo>
                  <a:pt x="1291114" y="1734979"/>
                </a:moveTo>
                <a:cubicBezTo>
                  <a:pt x="1298734" y="1734979"/>
                  <a:pt x="1294924" y="1739741"/>
                  <a:pt x="1302544" y="1739741"/>
                </a:cubicBezTo>
                <a:cubicBezTo>
                  <a:pt x="1301591" y="1741646"/>
                  <a:pt x="1295876" y="1739741"/>
                  <a:pt x="1295876" y="1741646"/>
                </a:cubicBezTo>
                <a:cubicBezTo>
                  <a:pt x="1289209" y="1740694"/>
                  <a:pt x="1288256" y="1737836"/>
                  <a:pt x="1291114" y="1734979"/>
                </a:cubicBezTo>
                <a:close/>
                <a:moveTo>
                  <a:pt x="1279684" y="1693069"/>
                </a:moveTo>
                <a:cubicBezTo>
                  <a:pt x="1286351" y="1694021"/>
                  <a:pt x="1293019" y="1694021"/>
                  <a:pt x="1299686" y="1693069"/>
                </a:cubicBezTo>
                <a:cubicBezTo>
                  <a:pt x="1301591" y="1695926"/>
                  <a:pt x="1277779" y="1695926"/>
                  <a:pt x="1279684" y="1693069"/>
                </a:cubicBezTo>
                <a:close/>
                <a:moveTo>
                  <a:pt x="1282541" y="1739741"/>
                </a:moveTo>
                <a:lnTo>
                  <a:pt x="1282541" y="1745456"/>
                </a:lnTo>
                <a:cubicBezTo>
                  <a:pt x="1273016" y="1746409"/>
                  <a:pt x="1273016" y="1738789"/>
                  <a:pt x="1282541" y="1739741"/>
                </a:cubicBezTo>
                <a:close/>
                <a:moveTo>
                  <a:pt x="1241584" y="1814989"/>
                </a:moveTo>
                <a:cubicBezTo>
                  <a:pt x="1251109" y="1815941"/>
                  <a:pt x="1258729" y="1812131"/>
                  <a:pt x="1273016" y="1814989"/>
                </a:cubicBezTo>
                <a:cubicBezTo>
                  <a:pt x="1270159" y="1816894"/>
                  <a:pt x="1265396" y="1818799"/>
                  <a:pt x="1259681" y="1819751"/>
                </a:cubicBezTo>
                <a:cubicBezTo>
                  <a:pt x="1261586" y="1821656"/>
                  <a:pt x="1263491" y="1823561"/>
                  <a:pt x="1268254" y="1823561"/>
                </a:cubicBezTo>
                <a:cubicBezTo>
                  <a:pt x="1266349" y="1829276"/>
                  <a:pt x="1257776" y="1821656"/>
                  <a:pt x="1256824" y="1824514"/>
                </a:cubicBezTo>
                <a:cubicBezTo>
                  <a:pt x="1256824" y="1818799"/>
                  <a:pt x="1244441" y="1819751"/>
                  <a:pt x="1241584" y="1814989"/>
                </a:cubicBezTo>
                <a:close/>
                <a:moveTo>
                  <a:pt x="1248251" y="1834039"/>
                </a:moveTo>
                <a:cubicBezTo>
                  <a:pt x="1252061" y="1831181"/>
                  <a:pt x="1265396" y="1834039"/>
                  <a:pt x="1273016" y="1833086"/>
                </a:cubicBezTo>
                <a:cubicBezTo>
                  <a:pt x="1268254" y="1837849"/>
                  <a:pt x="1258729" y="1834039"/>
                  <a:pt x="1248251" y="1834039"/>
                </a:cubicBezTo>
                <a:close/>
                <a:moveTo>
                  <a:pt x="1264444" y="1701641"/>
                </a:moveTo>
                <a:cubicBezTo>
                  <a:pt x="1263491" y="1703546"/>
                  <a:pt x="1260634" y="1703546"/>
                  <a:pt x="1259681" y="1705451"/>
                </a:cubicBezTo>
                <a:cubicBezTo>
                  <a:pt x="1253966" y="1705451"/>
                  <a:pt x="1254919" y="1701641"/>
                  <a:pt x="1254919" y="1698784"/>
                </a:cubicBezTo>
                <a:cubicBezTo>
                  <a:pt x="1262539" y="1697831"/>
                  <a:pt x="1259681" y="1701641"/>
                  <a:pt x="1264444" y="1701641"/>
                </a:cubicBezTo>
                <a:close/>
                <a:moveTo>
                  <a:pt x="1251109" y="1847374"/>
                </a:moveTo>
                <a:cubicBezTo>
                  <a:pt x="1245394" y="1853089"/>
                  <a:pt x="1230154" y="1848326"/>
                  <a:pt x="1222534" y="1851184"/>
                </a:cubicBezTo>
                <a:cubicBezTo>
                  <a:pt x="1216819" y="1846421"/>
                  <a:pt x="1243489" y="1848326"/>
                  <a:pt x="1251109" y="1847374"/>
                </a:cubicBezTo>
                <a:close/>
                <a:moveTo>
                  <a:pt x="1234916" y="1813084"/>
                </a:moveTo>
                <a:cubicBezTo>
                  <a:pt x="1235869" y="1814036"/>
                  <a:pt x="1236821" y="1814989"/>
                  <a:pt x="1239679" y="1814989"/>
                </a:cubicBezTo>
                <a:cubicBezTo>
                  <a:pt x="1230154" y="1819751"/>
                  <a:pt x="1212056" y="1817846"/>
                  <a:pt x="1194911" y="1818799"/>
                </a:cubicBezTo>
                <a:cubicBezTo>
                  <a:pt x="1202531" y="1813084"/>
                  <a:pt x="1230154" y="1818799"/>
                  <a:pt x="1234916" y="1813084"/>
                </a:cubicBezTo>
                <a:close/>
                <a:moveTo>
                  <a:pt x="1217771" y="1751171"/>
                </a:moveTo>
                <a:cubicBezTo>
                  <a:pt x="1216819" y="1745456"/>
                  <a:pt x="1226344" y="1745456"/>
                  <a:pt x="1235869" y="1744504"/>
                </a:cubicBezTo>
                <a:cubicBezTo>
                  <a:pt x="1231106" y="1747361"/>
                  <a:pt x="1224439" y="1749266"/>
                  <a:pt x="1217771" y="1751171"/>
                </a:cubicBezTo>
                <a:close/>
                <a:moveTo>
                  <a:pt x="1196816" y="1862614"/>
                </a:moveTo>
                <a:cubicBezTo>
                  <a:pt x="1203484" y="1857851"/>
                  <a:pt x="1217771" y="1855946"/>
                  <a:pt x="1233011" y="1857851"/>
                </a:cubicBezTo>
                <a:cubicBezTo>
                  <a:pt x="1228249" y="1863566"/>
                  <a:pt x="1207294" y="1868329"/>
                  <a:pt x="1196816" y="1862614"/>
                </a:cubicBezTo>
                <a:close/>
                <a:moveTo>
                  <a:pt x="1211104" y="1871186"/>
                </a:moveTo>
                <a:cubicBezTo>
                  <a:pt x="1211104" y="1870234"/>
                  <a:pt x="1210151" y="1870234"/>
                  <a:pt x="1209199" y="1870234"/>
                </a:cubicBezTo>
                <a:cubicBezTo>
                  <a:pt x="1213961" y="1870234"/>
                  <a:pt x="1222534" y="1870234"/>
                  <a:pt x="1231106" y="1871186"/>
                </a:cubicBezTo>
                <a:cubicBezTo>
                  <a:pt x="1226344" y="1876901"/>
                  <a:pt x="1213961" y="1873091"/>
                  <a:pt x="1204436" y="1872139"/>
                </a:cubicBezTo>
                <a:cubicBezTo>
                  <a:pt x="1204436" y="1871186"/>
                  <a:pt x="1208246" y="1871186"/>
                  <a:pt x="1211104" y="1871186"/>
                </a:cubicBezTo>
                <a:close/>
                <a:moveTo>
                  <a:pt x="1206341" y="1711166"/>
                </a:moveTo>
                <a:cubicBezTo>
                  <a:pt x="1206341" y="1708309"/>
                  <a:pt x="1215866" y="1710214"/>
                  <a:pt x="1219676" y="1710214"/>
                </a:cubicBezTo>
                <a:cubicBezTo>
                  <a:pt x="1218724" y="1712119"/>
                  <a:pt x="1213961" y="1712119"/>
                  <a:pt x="1213009" y="1714976"/>
                </a:cubicBezTo>
                <a:cubicBezTo>
                  <a:pt x="1211104" y="1714024"/>
                  <a:pt x="1209199" y="1714024"/>
                  <a:pt x="1206341" y="1714024"/>
                </a:cubicBezTo>
                <a:cubicBezTo>
                  <a:pt x="1206341" y="1712119"/>
                  <a:pt x="1215866" y="1711166"/>
                  <a:pt x="1206341" y="1711166"/>
                </a:cubicBezTo>
                <a:close/>
                <a:moveTo>
                  <a:pt x="1188244" y="1816894"/>
                </a:moveTo>
                <a:lnTo>
                  <a:pt x="1188244" y="1820704"/>
                </a:lnTo>
                <a:cubicBezTo>
                  <a:pt x="1182529" y="1820704"/>
                  <a:pt x="1181576" y="1818799"/>
                  <a:pt x="1176814" y="1818799"/>
                </a:cubicBezTo>
                <a:cubicBezTo>
                  <a:pt x="1176814" y="1815941"/>
                  <a:pt x="1185386" y="1817846"/>
                  <a:pt x="1188244" y="1816894"/>
                </a:cubicBezTo>
                <a:close/>
                <a:moveTo>
                  <a:pt x="1176814" y="1694974"/>
                </a:moveTo>
                <a:cubicBezTo>
                  <a:pt x="1181576" y="1696879"/>
                  <a:pt x="1163479" y="1695926"/>
                  <a:pt x="1158716" y="1696879"/>
                </a:cubicBezTo>
                <a:cubicBezTo>
                  <a:pt x="1157764" y="1693069"/>
                  <a:pt x="1171099" y="1695926"/>
                  <a:pt x="1176814" y="1694974"/>
                </a:cubicBezTo>
                <a:close/>
                <a:moveTo>
                  <a:pt x="1161574" y="1745456"/>
                </a:moveTo>
                <a:lnTo>
                  <a:pt x="1161574" y="1740694"/>
                </a:lnTo>
                <a:cubicBezTo>
                  <a:pt x="1165384" y="1740694"/>
                  <a:pt x="1166336" y="1741646"/>
                  <a:pt x="1170146" y="1741646"/>
                </a:cubicBezTo>
                <a:cubicBezTo>
                  <a:pt x="1167289" y="1742599"/>
                  <a:pt x="1167289" y="1745456"/>
                  <a:pt x="1161574" y="1745456"/>
                </a:cubicBezTo>
                <a:close/>
                <a:moveTo>
                  <a:pt x="1163479" y="1822609"/>
                </a:moveTo>
                <a:cubicBezTo>
                  <a:pt x="1166336" y="1822609"/>
                  <a:pt x="1137761" y="1827371"/>
                  <a:pt x="1141571" y="1821656"/>
                </a:cubicBezTo>
                <a:cubicBezTo>
                  <a:pt x="1149191" y="1819751"/>
                  <a:pt x="1153001" y="1823561"/>
                  <a:pt x="1163479" y="1822609"/>
                </a:cubicBezTo>
                <a:close/>
                <a:moveTo>
                  <a:pt x="1161574" y="1753076"/>
                </a:moveTo>
                <a:cubicBezTo>
                  <a:pt x="1157764" y="1755934"/>
                  <a:pt x="1147286" y="1756886"/>
                  <a:pt x="1141571" y="1754981"/>
                </a:cubicBezTo>
                <a:cubicBezTo>
                  <a:pt x="1143476" y="1749266"/>
                  <a:pt x="1153954" y="1753076"/>
                  <a:pt x="1161574" y="1753076"/>
                </a:cubicBezTo>
                <a:close/>
                <a:moveTo>
                  <a:pt x="1150144" y="1798796"/>
                </a:moveTo>
                <a:cubicBezTo>
                  <a:pt x="1150144" y="1801654"/>
                  <a:pt x="1139666" y="1801654"/>
                  <a:pt x="1136809" y="1799749"/>
                </a:cubicBezTo>
                <a:cubicBezTo>
                  <a:pt x="1139666" y="1796891"/>
                  <a:pt x="1144429" y="1797844"/>
                  <a:pt x="1150144" y="1798796"/>
                </a:cubicBezTo>
                <a:close/>
                <a:moveTo>
                  <a:pt x="1141571" y="1744504"/>
                </a:moveTo>
                <a:cubicBezTo>
                  <a:pt x="1146334" y="1746409"/>
                  <a:pt x="1141571" y="1748314"/>
                  <a:pt x="1139666" y="1750219"/>
                </a:cubicBezTo>
                <a:cubicBezTo>
                  <a:pt x="1132046" y="1749266"/>
                  <a:pt x="1132999" y="1742599"/>
                  <a:pt x="1141571" y="1744504"/>
                </a:cubicBezTo>
                <a:close/>
                <a:moveTo>
                  <a:pt x="1085374" y="1715929"/>
                </a:moveTo>
                <a:cubicBezTo>
                  <a:pt x="1093946" y="1712119"/>
                  <a:pt x="1101566" y="1709261"/>
                  <a:pt x="1112044" y="1714024"/>
                </a:cubicBezTo>
                <a:cubicBezTo>
                  <a:pt x="1110139" y="1719739"/>
                  <a:pt x="1097756" y="1714024"/>
                  <a:pt x="1085374" y="1715929"/>
                </a:cubicBezTo>
                <a:close/>
                <a:moveTo>
                  <a:pt x="1094899" y="1751171"/>
                </a:moveTo>
                <a:cubicBezTo>
                  <a:pt x="1088231" y="1749266"/>
                  <a:pt x="1087279" y="1751171"/>
                  <a:pt x="1079659" y="1751171"/>
                </a:cubicBezTo>
                <a:cubicBezTo>
                  <a:pt x="1085374" y="1746409"/>
                  <a:pt x="1084421" y="1744504"/>
                  <a:pt x="1086326" y="1739741"/>
                </a:cubicBezTo>
                <a:cubicBezTo>
                  <a:pt x="1088231" y="1741646"/>
                  <a:pt x="1095851" y="1741646"/>
                  <a:pt x="1091089" y="1744504"/>
                </a:cubicBezTo>
                <a:cubicBezTo>
                  <a:pt x="1095851" y="1744504"/>
                  <a:pt x="1093946" y="1741646"/>
                  <a:pt x="1099661" y="1742599"/>
                </a:cubicBezTo>
                <a:cubicBezTo>
                  <a:pt x="1099661" y="1743551"/>
                  <a:pt x="1102519" y="1743551"/>
                  <a:pt x="1104424" y="1743551"/>
                </a:cubicBezTo>
                <a:cubicBezTo>
                  <a:pt x="1106329" y="1747361"/>
                  <a:pt x="1102519" y="1748314"/>
                  <a:pt x="1099661" y="1749266"/>
                </a:cubicBezTo>
                <a:cubicBezTo>
                  <a:pt x="1095851" y="1749266"/>
                  <a:pt x="1094899" y="1748314"/>
                  <a:pt x="1091089" y="1748314"/>
                </a:cubicBezTo>
                <a:cubicBezTo>
                  <a:pt x="1091089" y="1748314"/>
                  <a:pt x="1094899" y="1748314"/>
                  <a:pt x="1094899" y="1751171"/>
                </a:cubicBezTo>
                <a:close/>
                <a:moveTo>
                  <a:pt x="1065371" y="1865471"/>
                </a:moveTo>
                <a:cubicBezTo>
                  <a:pt x="1072991" y="1859756"/>
                  <a:pt x="1084421" y="1867376"/>
                  <a:pt x="1092041" y="1869281"/>
                </a:cubicBezTo>
                <a:cubicBezTo>
                  <a:pt x="1080611" y="1871186"/>
                  <a:pt x="1077754" y="1864519"/>
                  <a:pt x="1065371" y="1865471"/>
                </a:cubicBezTo>
                <a:close/>
                <a:moveTo>
                  <a:pt x="1072039" y="1768316"/>
                </a:moveTo>
                <a:cubicBezTo>
                  <a:pt x="1080611" y="1768316"/>
                  <a:pt x="1072991" y="1769269"/>
                  <a:pt x="1073944" y="1772126"/>
                </a:cubicBezTo>
                <a:cubicBezTo>
                  <a:pt x="1079659" y="1772126"/>
                  <a:pt x="1083469" y="1771174"/>
                  <a:pt x="1085374" y="1770221"/>
                </a:cubicBezTo>
                <a:cubicBezTo>
                  <a:pt x="1090136" y="1770221"/>
                  <a:pt x="1090136" y="1773079"/>
                  <a:pt x="1087279" y="1774984"/>
                </a:cubicBezTo>
                <a:cubicBezTo>
                  <a:pt x="1082516" y="1774984"/>
                  <a:pt x="1078706" y="1773079"/>
                  <a:pt x="1072039" y="1774031"/>
                </a:cubicBezTo>
                <a:cubicBezTo>
                  <a:pt x="1073944" y="1770221"/>
                  <a:pt x="1065371" y="1769269"/>
                  <a:pt x="1072039" y="1768316"/>
                </a:cubicBezTo>
                <a:close/>
                <a:moveTo>
                  <a:pt x="1083469" y="1696879"/>
                </a:moveTo>
                <a:cubicBezTo>
                  <a:pt x="1082516" y="1701641"/>
                  <a:pt x="1072991" y="1698784"/>
                  <a:pt x="1068229" y="1697831"/>
                </a:cubicBezTo>
                <a:cubicBezTo>
                  <a:pt x="1069181" y="1694021"/>
                  <a:pt x="1078706" y="1696879"/>
                  <a:pt x="1083469" y="1696879"/>
                </a:cubicBezTo>
                <a:close/>
                <a:moveTo>
                  <a:pt x="1070134" y="1731169"/>
                </a:moveTo>
                <a:cubicBezTo>
                  <a:pt x="1072991" y="1730216"/>
                  <a:pt x="1069181" y="1728311"/>
                  <a:pt x="1078706" y="1729264"/>
                </a:cubicBezTo>
                <a:cubicBezTo>
                  <a:pt x="1075849" y="1733074"/>
                  <a:pt x="1068229" y="1735931"/>
                  <a:pt x="1050131" y="1734979"/>
                </a:cubicBezTo>
                <a:cubicBezTo>
                  <a:pt x="1052989" y="1731169"/>
                  <a:pt x="1049179" y="1732121"/>
                  <a:pt x="1052036" y="1729264"/>
                </a:cubicBezTo>
                <a:cubicBezTo>
                  <a:pt x="1061561" y="1729264"/>
                  <a:pt x="1065371" y="1727359"/>
                  <a:pt x="1070134" y="1731169"/>
                </a:cubicBezTo>
                <a:close/>
                <a:moveTo>
                  <a:pt x="1060609" y="1828324"/>
                </a:moveTo>
                <a:cubicBezTo>
                  <a:pt x="1058704" y="1824514"/>
                  <a:pt x="1073944" y="1826419"/>
                  <a:pt x="1075849" y="1827371"/>
                </a:cubicBezTo>
                <a:cubicBezTo>
                  <a:pt x="1075849" y="1829276"/>
                  <a:pt x="1063466" y="1831181"/>
                  <a:pt x="1060609" y="1828324"/>
                </a:cubicBezTo>
                <a:close/>
                <a:moveTo>
                  <a:pt x="1063466" y="1750219"/>
                </a:moveTo>
                <a:cubicBezTo>
                  <a:pt x="1051084" y="1747361"/>
                  <a:pt x="1043464" y="1748314"/>
                  <a:pt x="1032034" y="1750219"/>
                </a:cubicBezTo>
                <a:cubicBezTo>
                  <a:pt x="1032034" y="1740694"/>
                  <a:pt x="1061561" y="1744504"/>
                  <a:pt x="1070134" y="1744504"/>
                </a:cubicBezTo>
                <a:cubicBezTo>
                  <a:pt x="1066324" y="1745456"/>
                  <a:pt x="1065371" y="1747361"/>
                  <a:pt x="1063466" y="1750219"/>
                </a:cubicBezTo>
                <a:close/>
                <a:moveTo>
                  <a:pt x="1002506" y="1771174"/>
                </a:moveTo>
                <a:cubicBezTo>
                  <a:pt x="1017746" y="1769269"/>
                  <a:pt x="1043464" y="1772126"/>
                  <a:pt x="1065371" y="1767364"/>
                </a:cubicBezTo>
                <a:cubicBezTo>
                  <a:pt x="1055846" y="1774984"/>
                  <a:pt x="1016794" y="1776889"/>
                  <a:pt x="1002506" y="1771174"/>
                </a:cubicBezTo>
                <a:close/>
                <a:moveTo>
                  <a:pt x="1052036" y="1851184"/>
                </a:moveTo>
                <a:cubicBezTo>
                  <a:pt x="1046321" y="1853089"/>
                  <a:pt x="1040606" y="1854041"/>
                  <a:pt x="1036796" y="1851184"/>
                </a:cubicBezTo>
                <a:cubicBezTo>
                  <a:pt x="1038701" y="1848326"/>
                  <a:pt x="1048226" y="1851184"/>
                  <a:pt x="1052036" y="1851184"/>
                </a:cubicBezTo>
                <a:close/>
                <a:moveTo>
                  <a:pt x="1045369" y="1700689"/>
                </a:moveTo>
                <a:lnTo>
                  <a:pt x="1040606" y="1700689"/>
                </a:lnTo>
                <a:cubicBezTo>
                  <a:pt x="1040606" y="1698784"/>
                  <a:pt x="1044416" y="1697831"/>
                  <a:pt x="1040606" y="1696879"/>
                </a:cubicBezTo>
                <a:cubicBezTo>
                  <a:pt x="1042511" y="1693069"/>
                  <a:pt x="1052989" y="1699736"/>
                  <a:pt x="1045369" y="1700689"/>
                </a:cubicBezTo>
                <a:close/>
                <a:moveTo>
                  <a:pt x="1040606" y="1753076"/>
                </a:moveTo>
                <a:cubicBezTo>
                  <a:pt x="1041559" y="1754981"/>
                  <a:pt x="1038701" y="1754981"/>
                  <a:pt x="1038701" y="1756886"/>
                </a:cubicBezTo>
                <a:lnTo>
                  <a:pt x="1045369" y="1756886"/>
                </a:lnTo>
                <a:cubicBezTo>
                  <a:pt x="1042511" y="1759744"/>
                  <a:pt x="1033939" y="1756886"/>
                  <a:pt x="1032034" y="1755934"/>
                </a:cubicBezTo>
                <a:cubicBezTo>
                  <a:pt x="1032034" y="1753076"/>
                  <a:pt x="1035844" y="1753076"/>
                  <a:pt x="1040606" y="1753076"/>
                </a:cubicBezTo>
                <a:close/>
                <a:moveTo>
                  <a:pt x="1020604" y="1826419"/>
                </a:moveTo>
                <a:lnTo>
                  <a:pt x="1002506" y="1826419"/>
                </a:lnTo>
                <a:lnTo>
                  <a:pt x="1002506" y="1824514"/>
                </a:lnTo>
                <a:cubicBezTo>
                  <a:pt x="1008221" y="1825466"/>
                  <a:pt x="1022509" y="1821656"/>
                  <a:pt x="1020604" y="1826419"/>
                </a:cubicBezTo>
                <a:close/>
                <a:moveTo>
                  <a:pt x="989171" y="1718786"/>
                </a:moveTo>
                <a:cubicBezTo>
                  <a:pt x="987266" y="1714024"/>
                  <a:pt x="1005364" y="1714976"/>
                  <a:pt x="1009174" y="1716881"/>
                </a:cubicBezTo>
                <a:cubicBezTo>
                  <a:pt x="1005364" y="1718786"/>
                  <a:pt x="997744" y="1718786"/>
                  <a:pt x="989171" y="1718786"/>
                </a:cubicBezTo>
                <a:close/>
                <a:moveTo>
                  <a:pt x="993934" y="1965484"/>
                </a:moveTo>
                <a:cubicBezTo>
                  <a:pt x="997744" y="1964531"/>
                  <a:pt x="1001554" y="1961674"/>
                  <a:pt x="992029" y="1961674"/>
                </a:cubicBezTo>
                <a:cubicBezTo>
                  <a:pt x="993934" y="1958816"/>
                  <a:pt x="1004411" y="1961674"/>
                  <a:pt x="1010126" y="1960721"/>
                </a:cubicBezTo>
                <a:cubicBezTo>
                  <a:pt x="1006316" y="1963579"/>
                  <a:pt x="1000601" y="1969294"/>
                  <a:pt x="993934" y="1965484"/>
                </a:cubicBezTo>
                <a:close/>
                <a:moveTo>
                  <a:pt x="1005364" y="1861661"/>
                </a:moveTo>
                <a:cubicBezTo>
                  <a:pt x="1004411" y="1865471"/>
                  <a:pt x="994886" y="1863566"/>
                  <a:pt x="990124" y="1862614"/>
                </a:cubicBezTo>
                <a:cubicBezTo>
                  <a:pt x="990124" y="1860709"/>
                  <a:pt x="1000601" y="1862614"/>
                  <a:pt x="1005364" y="1861661"/>
                </a:cubicBezTo>
                <a:close/>
                <a:moveTo>
                  <a:pt x="982504" y="1938814"/>
                </a:moveTo>
                <a:cubicBezTo>
                  <a:pt x="982504" y="1934051"/>
                  <a:pt x="988219" y="1935956"/>
                  <a:pt x="993934" y="1936909"/>
                </a:cubicBezTo>
                <a:cubicBezTo>
                  <a:pt x="994886" y="1938814"/>
                  <a:pt x="992029" y="1938814"/>
                  <a:pt x="992029" y="1940719"/>
                </a:cubicBezTo>
                <a:cubicBezTo>
                  <a:pt x="987266" y="1939766"/>
                  <a:pt x="987266" y="1937861"/>
                  <a:pt x="982504" y="1938814"/>
                </a:cubicBezTo>
                <a:close/>
                <a:moveTo>
                  <a:pt x="973931" y="1830229"/>
                </a:moveTo>
                <a:cubicBezTo>
                  <a:pt x="971074" y="1829276"/>
                  <a:pt x="971074" y="1826419"/>
                  <a:pt x="969169" y="1824514"/>
                </a:cubicBezTo>
                <a:cubicBezTo>
                  <a:pt x="973931" y="1824514"/>
                  <a:pt x="974884" y="1826419"/>
                  <a:pt x="977741" y="1828324"/>
                </a:cubicBezTo>
                <a:cubicBezTo>
                  <a:pt x="977741" y="1828324"/>
                  <a:pt x="973931" y="1828324"/>
                  <a:pt x="973931" y="1830229"/>
                </a:cubicBezTo>
                <a:close/>
                <a:moveTo>
                  <a:pt x="978694" y="1928336"/>
                </a:moveTo>
                <a:cubicBezTo>
                  <a:pt x="974884" y="1931194"/>
                  <a:pt x="960596" y="1929289"/>
                  <a:pt x="960596" y="1926431"/>
                </a:cubicBezTo>
                <a:cubicBezTo>
                  <a:pt x="968216" y="1923574"/>
                  <a:pt x="971074" y="1926431"/>
                  <a:pt x="978694" y="1928336"/>
                </a:cubicBezTo>
                <a:close/>
                <a:moveTo>
                  <a:pt x="962501" y="1786414"/>
                </a:moveTo>
                <a:cubicBezTo>
                  <a:pt x="968216" y="1786414"/>
                  <a:pt x="969169" y="1784509"/>
                  <a:pt x="975836" y="1785461"/>
                </a:cubicBezTo>
                <a:cubicBezTo>
                  <a:pt x="980599" y="1791176"/>
                  <a:pt x="945356" y="1786414"/>
                  <a:pt x="962501" y="1786414"/>
                </a:cubicBezTo>
                <a:close/>
                <a:moveTo>
                  <a:pt x="960596" y="1727359"/>
                </a:moveTo>
                <a:cubicBezTo>
                  <a:pt x="960596" y="1724501"/>
                  <a:pt x="966311" y="1724501"/>
                  <a:pt x="972026" y="1725454"/>
                </a:cubicBezTo>
                <a:cubicBezTo>
                  <a:pt x="968216" y="1728311"/>
                  <a:pt x="967264" y="1729264"/>
                  <a:pt x="970121" y="1732121"/>
                </a:cubicBezTo>
                <a:cubicBezTo>
                  <a:pt x="959644" y="1734026"/>
                  <a:pt x="965359" y="1727359"/>
                  <a:pt x="960596" y="1727359"/>
                </a:cubicBezTo>
                <a:close/>
                <a:moveTo>
                  <a:pt x="940594" y="1936909"/>
                </a:moveTo>
                <a:lnTo>
                  <a:pt x="947261" y="1936909"/>
                </a:lnTo>
                <a:cubicBezTo>
                  <a:pt x="947261" y="1938814"/>
                  <a:pt x="943451" y="1939766"/>
                  <a:pt x="947261" y="1940719"/>
                </a:cubicBezTo>
                <a:cubicBezTo>
                  <a:pt x="947261" y="1941671"/>
                  <a:pt x="946309" y="1941671"/>
                  <a:pt x="945356" y="1941671"/>
                </a:cubicBezTo>
                <a:lnTo>
                  <a:pt x="940594" y="1941671"/>
                </a:lnTo>
                <a:cubicBezTo>
                  <a:pt x="944404" y="1939766"/>
                  <a:pt x="940594" y="1940719"/>
                  <a:pt x="940594" y="1936909"/>
                </a:cubicBezTo>
                <a:close/>
                <a:moveTo>
                  <a:pt x="904399" y="1718786"/>
                </a:moveTo>
                <a:cubicBezTo>
                  <a:pt x="916781" y="1715929"/>
                  <a:pt x="928211" y="1716881"/>
                  <a:pt x="942499" y="1717834"/>
                </a:cubicBezTo>
                <a:cubicBezTo>
                  <a:pt x="935831" y="1719739"/>
                  <a:pt x="917734" y="1720691"/>
                  <a:pt x="904399" y="1718786"/>
                </a:cubicBezTo>
                <a:close/>
                <a:moveTo>
                  <a:pt x="892969" y="1731169"/>
                </a:moveTo>
                <a:cubicBezTo>
                  <a:pt x="894874" y="1724501"/>
                  <a:pt x="885349" y="1731169"/>
                  <a:pt x="881539" y="1727359"/>
                </a:cubicBezTo>
                <a:cubicBezTo>
                  <a:pt x="886301" y="1725454"/>
                  <a:pt x="892969" y="1725454"/>
                  <a:pt x="899636" y="1723549"/>
                </a:cubicBezTo>
                <a:cubicBezTo>
                  <a:pt x="905351" y="1725454"/>
                  <a:pt x="900589" y="1730216"/>
                  <a:pt x="906304" y="1727359"/>
                </a:cubicBezTo>
                <a:cubicBezTo>
                  <a:pt x="913924" y="1730216"/>
                  <a:pt x="897731" y="1731169"/>
                  <a:pt x="892969" y="1731169"/>
                </a:cubicBezTo>
                <a:close/>
                <a:moveTo>
                  <a:pt x="907256" y="1738789"/>
                </a:moveTo>
                <a:cubicBezTo>
                  <a:pt x="910114" y="1742599"/>
                  <a:pt x="899636" y="1739741"/>
                  <a:pt x="902494" y="1743551"/>
                </a:cubicBezTo>
                <a:cubicBezTo>
                  <a:pt x="900589" y="1742599"/>
                  <a:pt x="897731" y="1742599"/>
                  <a:pt x="893921" y="1742599"/>
                </a:cubicBezTo>
                <a:cubicBezTo>
                  <a:pt x="892969" y="1737836"/>
                  <a:pt x="900589" y="1738789"/>
                  <a:pt x="907256" y="1738789"/>
                </a:cubicBezTo>
                <a:close/>
                <a:moveTo>
                  <a:pt x="872966" y="1725454"/>
                </a:moveTo>
                <a:lnTo>
                  <a:pt x="872966" y="1729264"/>
                </a:lnTo>
                <a:cubicBezTo>
                  <a:pt x="870109" y="1728311"/>
                  <a:pt x="861536" y="1730216"/>
                  <a:pt x="861536" y="1728311"/>
                </a:cubicBezTo>
                <a:cubicBezTo>
                  <a:pt x="859631" y="1724501"/>
                  <a:pt x="869156" y="1726406"/>
                  <a:pt x="872966" y="1725454"/>
                </a:cubicBezTo>
                <a:close/>
                <a:moveTo>
                  <a:pt x="842486" y="1788319"/>
                </a:moveTo>
                <a:cubicBezTo>
                  <a:pt x="846296" y="1785461"/>
                  <a:pt x="860584" y="1784509"/>
                  <a:pt x="864394" y="1786414"/>
                </a:cubicBezTo>
                <a:cubicBezTo>
                  <a:pt x="859631" y="1789271"/>
                  <a:pt x="852011" y="1790224"/>
                  <a:pt x="846296" y="1792129"/>
                </a:cubicBezTo>
                <a:cubicBezTo>
                  <a:pt x="843439" y="1792129"/>
                  <a:pt x="845344" y="1788319"/>
                  <a:pt x="842486" y="1788319"/>
                </a:cubicBezTo>
                <a:close/>
                <a:moveTo>
                  <a:pt x="846296" y="1730216"/>
                </a:moveTo>
                <a:cubicBezTo>
                  <a:pt x="845344" y="1727359"/>
                  <a:pt x="848201" y="1727359"/>
                  <a:pt x="848201" y="1725454"/>
                </a:cubicBezTo>
                <a:cubicBezTo>
                  <a:pt x="852964" y="1725454"/>
                  <a:pt x="852964" y="1728311"/>
                  <a:pt x="856774" y="1729264"/>
                </a:cubicBezTo>
                <a:cubicBezTo>
                  <a:pt x="857726" y="1732121"/>
                  <a:pt x="850106" y="1730216"/>
                  <a:pt x="846296" y="1730216"/>
                </a:cubicBezTo>
                <a:close/>
                <a:moveTo>
                  <a:pt x="839629" y="1833086"/>
                </a:moveTo>
                <a:cubicBezTo>
                  <a:pt x="836771" y="1834039"/>
                  <a:pt x="836771" y="1836896"/>
                  <a:pt x="837724" y="1839754"/>
                </a:cubicBezTo>
                <a:cubicBezTo>
                  <a:pt x="830104" y="1841659"/>
                  <a:pt x="825341" y="1840706"/>
                  <a:pt x="819626" y="1838801"/>
                </a:cubicBezTo>
                <a:cubicBezTo>
                  <a:pt x="825341" y="1836896"/>
                  <a:pt x="832009" y="1834991"/>
                  <a:pt x="839629" y="1833086"/>
                </a:cubicBezTo>
                <a:close/>
                <a:moveTo>
                  <a:pt x="726281" y="1965484"/>
                </a:moveTo>
                <a:cubicBezTo>
                  <a:pt x="720566" y="1963579"/>
                  <a:pt x="707231" y="1965484"/>
                  <a:pt x="701516" y="1963579"/>
                </a:cubicBezTo>
                <a:cubicBezTo>
                  <a:pt x="742474" y="1959769"/>
                  <a:pt x="791051" y="1960721"/>
                  <a:pt x="824389" y="1959769"/>
                </a:cubicBezTo>
                <a:cubicBezTo>
                  <a:pt x="825341" y="1961674"/>
                  <a:pt x="822484" y="1961674"/>
                  <a:pt x="822484" y="1963579"/>
                </a:cubicBezTo>
                <a:cubicBezTo>
                  <a:pt x="788194" y="1959769"/>
                  <a:pt x="753904" y="1968341"/>
                  <a:pt x="724376" y="1962626"/>
                </a:cubicBezTo>
                <a:cubicBezTo>
                  <a:pt x="715804" y="1963579"/>
                  <a:pt x="730091" y="1962626"/>
                  <a:pt x="726281" y="1965484"/>
                </a:cubicBezTo>
                <a:close/>
                <a:moveTo>
                  <a:pt x="779621" y="1762601"/>
                </a:moveTo>
                <a:cubicBezTo>
                  <a:pt x="786289" y="1762601"/>
                  <a:pt x="792004" y="1765459"/>
                  <a:pt x="797719" y="1762601"/>
                </a:cubicBezTo>
                <a:cubicBezTo>
                  <a:pt x="792956" y="1760696"/>
                  <a:pt x="776764" y="1757839"/>
                  <a:pt x="772954" y="1761649"/>
                </a:cubicBezTo>
                <a:cubicBezTo>
                  <a:pt x="771049" y="1761649"/>
                  <a:pt x="771049" y="1761649"/>
                  <a:pt x="771049" y="1760696"/>
                </a:cubicBezTo>
                <a:cubicBezTo>
                  <a:pt x="771049" y="1759744"/>
                  <a:pt x="770096" y="1759744"/>
                  <a:pt x="769144" y="1759744"/>
                </a:cubicBezTo>
                <a:cubicBezTo>
                  <a:pt x="779621" y="1757839"/>
                  <a:pt x="790099" y="1754981"/>
                  <a:pt x="807244" y="1754029"/>
                </a:cubicBezTo>
                <a:cubicBezTo>
                  <a:pt x="805339" y="1757839"/>
                  <a:pt x="811054" y="1757839"/>
                  <a:pt x="813911" y="1758791"/>
                </a:cubicBezTo>
                <a:cubicBezTo>
                  <a:pt x="812006" y="1760696"/>
                  <a:pt x="808196" y="1762601"/>
                  <a:pt x="805339" y="1764506"/>
                </a:cubicBezTo>
                <a:cubicBezTo>
                  <a:pt x="810101" y="1768316"/>
                  <a:pt x="811054" y="1761649"/>
                  <a:pt x="818674" y="1763554"/>
                </a:cubicBezTo>
                <a:cubicBezTo>
                  <a:pt x="812006" y="1770221"/>
                  <a:pt x="784384" y="1769269"/>
                  <a:pt x="779621" y="1762601"/>
                </a:cubicBezTo>
                <a:close/>
                <a:moveTo>
                  <a:pt x="754856" y="1757839"/>
                </a:moveTo>
                <a:cubicBezTo>
                  <a:pt x="753904" y="1755934"/>
                  <a:pt x="756761" y="1755934"/>
                  <a:pt x="756761" y="1754029"/>
                </a:cubicBezTo>
                <a:cubicBezTo>
                  <a:pt x="739616" y="1756886"/>
                  <a:pt x="727234" y="1756886"/>
                  <a:pt x="711994" y="1754981"/>
                </a:cubicBezTo>
                <a:cubicBezTo>
                  <a:pt x="715804" y="1751171"/>
                  <a:pt x="726281" y="1754981"/>
                  <a:pt x="720566" y="1748314"/>
                </a:cubicBezTo>
                <a:cubicBezTo>
                  <a:pt x="723424" y="1749266"/>
                  <a:pt x="729139" y="1749266"/>
                  <a:pt x="727234" y="1753076"/>
                </a:cubicBezTo>
                <a:cubicBezTo>
                  <a:pt x="738664" y="1753076"/>
                  <a:pt x="751999" y="1749266"/>
                  <a:pt x="765334" y="1752124"/>
                </a:cubicBezTo>
                <a:cubicBezTo>
                  <a:pt x="759619" y="1754981"/>
                  <a:pt x="757714" y="1754981"/>
                  <a:pt x="765334" y="1757839"/>
                </a:cubicBezTo>
                <a:cubicBezTo>
                  <a:pt x="764381" y="1761649"/>
                  <a:pt x="759619" y="1758791"/>
                  <a:pt x="754856" y="1757839"/>
                </a:cubicBezTo>
                <a:close/>
                <a:moveTo>
                  <a:pt x="756761" y="1826419"/>
                </a:moveTo>
                <a:cubicBezTo>
                  <a:pt x="764381" y="1829276"/>
                  <a:pt x="751999" y="1832134"/>
                  <a:pt x="750094" y="1833086"/>
                </a:cubicBezTo>
                <a:cubicBezTo>
                  <a:pt x="744379" y="1828324"/>
                  <a:pt x="737711" y="1831181"/>
                  <a:pt x="730091" y="1827371"/>
                </a:cubicBezTo>
                <a:cubicBezTo>
                  <a:pt x="734854" y="1822609"/>
                  <a:pt x="751046" y="1827371"/>
                  <a:pt x="756761" y="1826419"/>
                </a:cubicBezTo>
                <a:close/>
                <a:moveTo>
                  <a:pt x="754856" y="1765459"/>
                </a:moveTo>
                <a:lnTo>
                  <a:pt x="748189" y="1765459"/>
                </a:lnTo>
                <a:cubicBezTo>
                  <a:pt x="748189" y="1761649"/>
                  <a:pt x="743426" y="1759744"/>
                  <a:pt x="752951" y="1759744"/>
                </a:cubicBezTo>
                <a:cubicBezTo>
                  <a:pt x="751046" y="1763554"/>
                  <a:pt x="755809" y="1762601"/>
                  <a:pt x="754856" y="1765459"/>
                </a:cubicBezTo>
                <a:close/>
                <a:moveTo>
                  <a:pt x="732949" y="1746409"/>
                </a:moveTo>
                <a:cubicBezTo>
                  <a:pt x="726281" y="1743551"/>
                  <a:pt x="741521" y="1742599"/>
                  <a:pt x="744379" y="1740694"/>
                </a:cubicBezTo>
                <a:cubicBezTo>
                  <a:pt x="752951" y="1744504"/>
                  <a:pt x="735806" y="1744504"/>
                  <a:pt x="732949" y="1746409"/>
                </a:cubicBezTo>
                <a:close/>
                <a:moveTo>
                  <a:pt x="728186" y="1735931"/>
                </a:moveTo>
                <a:cubicBezTo>
                  <a:pt x="734854" y="1734979"/>
                  <a:pt x="736759" y="1736884"/>
                  <a:pt x="741521" y="1736884"/>
                </a:cubicBezTo>
                <a:cubicBezTo>
                  <a:pt x="741521" y="1738789"/>
                  <a:pt x="725329" y="1739741"/>
                  <a:pt x="728186" y="1735931"/>
                </a:cubicBezTo>
                <a:close/>
                <a:moveTo>
                  <a:pt x="701516" y="1819751"/>
                </a:moveTo>
                <a:cubicBezTo>
                  <a:pt x="699611" y="1820704"/>
                  <a:pt x="696754" y="1820704"/>
                  <a:pt x="692944" y="1820704"/>
                </a:cubicBezTo>
                <a:cubicBezTo>
                  <a:pt x="692944" y="1816894"/>
                  <a:pt x="709136" y="1817846"/>
                  <a:pt x="706279" y="1821656"/>
                </a:cubicBezTo>
                <a:cubicBezTo>
                  <a:pt x="701516" y="1822609"/>
                  <a:pt x="701516" y="1820704"/>
                  <a:pt x="701516" y="1819751"/>
                </a:cubicBezTo>
                <a:close/>
                <a:moveTo>
                  <a:pt x="683419" y="1728311"/>
                </a:moveTo>
                <a:cubicBezTo>
                  <a:pt x="686276" y="1727359"/>
                  <a:pt x="696754" y="1728311"/>
                  <a:pt x="701516" y="1729264"/>
                </a:cubicBezTo>
                <a:cubicBezTo>
                  <a:pt x="702469" y="1732121"/>
                  <a:pt x="683419" y="1731169"/>
                  <a:pt x="683419" y="1728311"/>
                </a:cubicBezTo>
                <a:close/>
                <a:moveTo>
                  <a:pt x="690086" y="1770221"/>
                </a:moveTo>
                <a:lnTo>
                  <a:pt x="690086" y="1766411"/>
                </a:lnTo>
                <a:cubicBezTo>
                  <a:pt x="694849" y="1765459"/>
                  <a:pt x="695801" y="1767364"/>
                  <a:pt x="698659" y="1767364"/>
                </a:cubicBezTo>
                <a:cubicBezTo>
                  <a:pt x="698659" y="1770221"/>
                  <a:pt x="694849" y="1771174"/>
                  <a:pt x="690086" y="1770221"/>
                </a:cubicBezTo>
                <a:close/>
                <a:moveTo>
                  <a:pt x="681514" y="1730216"/>
                </a:moveTo>
                <a:cubicBezTo>
                  <a:pt x="667226" y="1728311"/>
                  <a:pt x="652939" y="1731169"/>
                  <a:pt x="645319" y="1729264"/>
                </a:cubicBezTo>
                <a:cubicBezTo>
                  <a:pt x="651986" y="1723549"/>
                  <a:pt x="671036" y="1730216"/>
                  <a:pt x="676751" y="1723549"/>
                </a:cubicBezTo>
                <a:lnTo>
                  <a:pt x="691991" y="1723549"/>
                </a:lnTo>
                <a:cubicBezTo>
                  <a:pt x="691039" y="1728311"/>
                  <a:pt x="679609" y="1725454"/>
                  <a:pt x="676751" y="1727359"/>
                </a:cubicBezTo>
                <a:cubicBezTo>
                  <a:pt x="677704" y="1728311"/>
                  <a:pt x="681514" y="1728311"/>
                  <a:pt x="681514" y="1730216"/>
                </a:cubicBezTo>
                <a:close/>
                <a:moveTo>
                  <a:pt x="670084" y="1740694"/>
                </a:moveTo>
                <a:cubicBezTo>
                  <a:pt x="676751" y="1737836"/>
                  <a:pt x="680561" y="1739741"/>
                  <a:pt x="690086" y="1739741"/>
                </a:cubicBezTo>
                <a:cubicBezTo>
                  <a:pt x="688181" y="1742599"/>
                  <a:pt x="676751" y="1741646"/>
                  <a:pt x="670084" y="1740694"/>
                </a:cubicBezTo>
                <a:close/>
                <a:moveTo>
                  <a:pt x="668179" y="1834039"/>
                </a:moveTo>
                <a:cubicBezTo>
                  <a:pt x="657701" y="1834991"/>
                  <a:pt x="629126" y="1834991"/>
                  <a:pt x="618649" y="1832134"/>
                </a:cubicBezTo>
                <a:cubicBezTo>
                  <a:pt x="631031" y="1826419"/>
                  <a:pt x="651034" y="1834039"/>
                  <a:pt x="670084" y="1832134"/>
                </a:cubicBezTo>
                <a:cubicBezTo>
                  <a:pt x="670084" y="1833086"/>
                  <a:pt x="669131" y="1834039"/>
                  <a:pt x="668179" y="1834039"/>
                </a:cubicBezTo>
                <a:close/>
                <a:moveTo>
                  <a:pt x="645319" y="1801654"/>
                </a:moveTo>
                <a:cubicBezTo>
                  <a:pt x="650081" y="1797844"/>
                  <a:pt x="656749" y="1798796"/>
                  <a:pt x="650081" y="1794986"/>
                </a:cubicBezTo>
                <a:cubicBezTo>
                  <a:pt x="657701" y="1794034"/>
                  <a:pt x="656749" y="1798796"/>
                  <a:pt x="661511" y="1799749"/>
                </a:cubicBezTo>
                <a:cubicBezTo>
                  <a:pt x="657701" y="1801654"/>
                  <a:pt x="652939" y="1803559"/>
                  <a:pt x="646271" y="1804511"/>
                </a:cubicBezTo>
                <a:cubicBezTo>
                  <a:pt x="647224" y="1802606"/>
                  <a:pt x="648176" y="1801654"/>
                  <a:pt x="645319" y="1801654"/>
                </a:cubicBezTo>
                <a:close/>
                <a:moveTo>
                  <a:pt x="631984" y="1787366"/>
                </a:moveTo>
                <a:cubicBezTo>
                  <a:pt x="639604" y="1786414"/>
                  <a:pt x="651034" y="1787366"/>
                  <a:pt x="658654" y="1783556"/>
                </a:cubicBezTo>
                <a:lnTo>
                  <a:pt x="658654" y="1787366"/>
                </a:lnTo>
                <a:cubicBezTo>
                  <a:pt x="649129" y="1789271"/>
                  <a:pt x="641509" y="1790224"/>
                  <a:pt x="631984" y="1787366"/>
                </a:cubicBezTo>
                <a:close/>
                <a:moveTo>
                  <a:pt x="647224" y="1776889"/>
                </a:moveTo>
                <a:cubicBezTo>
                  <a:pt x="642461" y="1779746"/>
                  <a:pt x="630079" y="1778794"/>
                  <a:pt x="622459" y="1777841"/>
                </a:cubicBezTo>
                <a:cubicBezTo>
                  <a:pt x="627221" y="1775936"/>
                  <a:pt x="640556" y="1777841"/>
                  <a:pt x="647224" y="1776889"/>
                </a:cubicBezTo>
                <a:close/>
                <a:moveTo>
                  <a:pt x="605314" y="1782604"/>
                </a:moveTo>
                <a:cubicBezTo>
                  <a:pt x="609124" y="1779746"/>
                  <a:pt x="610076" y="1778794"/>
                  <a:pt x="603409" y="1777841"/>
                </a:cubicBezTo>
                <a:cubicBezTo>
                  <a:pt x="606266" y="1773079"/>
                  <a:pt x="609124" y="1779746"/>
                  <a:pt x="618649" y="1777841"/>
                </a:cubicBezTo>
                <a:cubicBezTo>
                  <a:pt x="615791" y="1780699"/>
                  <a:pt x="611981" y="1782604"/>
                  <a:pt x="605314" y="1782604"/>
                </a:cubicBezTo>
                <a:close/>
                <a:moveTo>
                  <a:pt x="605314" y="1807369"/>
                </a:moveTo>
                <a:cubicBezTo>
                  <a:pt x="599599" y="1807369"/>
                  <a:pt x="608171" y="1809274"/>
                  <a:pt x="605314" y="1812131"/>
                </a:cubicBezTo>
                <a:cubicBezTo>
                  <a:pt x="602456" y="1812131"/>
                  <a:pt x="598646" y="1812131"/>
                  <a:pt x="598646" y="1813084"/>
                </a:cubicBezTo>
                <a:cubicBezTo>
                  <a:pt x="590074" y="1811179"/>
                  <a:pt x="603409" y="1811179"/>
                  <a:pt x="600551" y="1808321"/>
                </a:cubicBezTo>
                <a:cubicBezTo>
                  <a:pt x="584359" y="1808321"/>
                  <a:pt x="554831" y="1804511"/>
                  <a:pt x="541496" y="1813084"/>
                </a:cubicBezTo>
                <a:cubicBezTo>
                  <a:pt x="535781" y="1807369"/>
                  <a:pt x="511016" y="1813084"/>
                  <a:pt x="503396" y="1810226"/>
                </a:cubicBezTo>
                <a:cubicBezTo>
                  <a:pt x="522446" y="1806416"/>
                  <a:pt x="541496" y="1804511"/>
                  <a:pt x="560546" y="1804511"/>
                </a:cubicBezTo>
                <a:cubicBezTo>
                  <a:pt x="579596" y="1804511"/>
                  <a:pt x="599599" y="1804511"/>
                  <a:pt x="617696" y="1805464"/>
                </a:cubicBezTo>
                <a:cubicBezTo>
                  <a:pt x="617696" y="1812131"/>
                  <a:pt x="611981" y="1807369"/>
                  <a:pt x="605314" y="1807369"/>
                </a:cubicBezTo>
                <a:close/>
                <a:moveTo>
                  <a:pt x="616744" y="1728311"/>
                </a:moveTo>
                <a:cubicBezTo>
                  <a:pt x="610076" y="1728311"/>
                  <a:pt x="610076" y="1731169"/>
                  <a:pt x="598646" y="1730216"/>
                </a:cubicBezTo>
                <a:cubicBezTo>
                  <a:pt x="600551" y="1723549"/>
                  <a:pt x="591979" y="1728311"/>
                  <a:pt x="591979" y="1722596"/>
                </a:cubicBezTo>
                <a:cubicBezTo>
                  <a:pt x="604361" y="1725454"/>
                  <a:pt x="604361" y="1720691"/>
                  <a:pt x="616744" y="1720691"/>
                </a:cubicBezTo>
                <a:cubicBezTo>
                  <a:pt x="613886" y="1725454"/>
                  <a:pt x="611981" y="1723549"/>
                  <a:pt x="616744" y="1728311"/>
                </a:cubicBezTo>
                <a:close/>
                <a:moveTo>
                  <a:pt x="591979" y="1791176"/>
                </a:moveTo>
                <a:cubicBezTo>
                  <a:pt x="604361" y="1793081"/>
                  <a:pt x="607219" y="1787366"/>
                  <a:pt x="613886" y="1790224"/>
                </a:cubicBezTo>
                <a:cubicBezTo>
                  <a:pt x="614839" y="1794034"/>
                  <a:pt x="595789" y="1794986"/>
                  <a:pt x="591979" y="1791176"/>
                </a:cubicBezTo>
                <a:close/>
                <a:moveTo>
                  <a:pt x="605314" y="1744504"/>
                </a:moveTo>
                <a:cubicBezTo>
                  <a:pt x="605314" y="1745456"/>
                  <a:pt x="603409" y="1745456"/>
                  <a:pt x="603409" y="1746409"/>
                </a:cubicBezTo>
                <a:lnTo>
                  <a:pt x="598646" y="1746409"/>
                </a:lnTo>
                <a:cubicBezTo>
                  <a:pt x="598646" y="1744504"/>
                  <a:pt x="598646" y="1743551"/>
                  <a:pt x="596741" y="1742599"/>
                </a:cubicBezTo>
                <a:cubicBezTo>
                  <a:pt x="598646" y="1739741"/>
                  <a:pt x="603409" y="1743551"/>
                  <a:pt x="605314" y="1744504"/>
                </a:cubicBezTo>
                <a:close/>
                <a:moveTo>
                  <a:pt x="589121" y="1731169"/>
                </a:moveTo>
                <a:cubicBezTo>
                  <a:pt x="597694" y="1731169"/>
                  <a:pt x="595789" y="1732121"/>
                  <a:pt x="602456" y="1731169"/>
                </a:cubicBezTo>
                <a:cubicBezTo>
                  <a:pt x="604361" y="1734026"/>
                  <a:pt x="587216" y="1735931"/>
                  <a:pt x="589121" y="1731169"/>
                </a:cubicBezTo>
                <a:close/>
                <a:moveTo>
                  <a:pt x="603409" y="1873091"/>
                </a:moveTo>
                <a:cubicBezTo>
                  <a:pt x="600551" y="1874044"/>
                  <a:pt x="595789" y="1874996"/>
                  <a:pt x="590074" y="1874996"/>
                </a:cubicBezTo>
                <a:cubicBezTo>
                  <a:pt x="587216" y="1874996"/>
                  <a:pt x="584359" y="1874996"/>
                  <a:pt x="580549" y="1874996"/>
                </a:cubicBezTo>
                <a:cubicBezTo>
                  <a:pt x="576739" y="1874996"/>
                  <a:pt x="571976" y="1874044"/>
                  <a:pt x="568166" y="1874044"/>
                </a:cubicBezTo>
                <a:cubicBezTo>
                  <a:pt x="570071" y="1873091"/>
                  <a:pt x="575786" y="1873091"/>
                  <a:pt x="580549" y="1872139"/>
                </a:cubicBezTo>
                <a:cubicBezTo>
                  <a:pt x="585311" y="1872139"/>
                  <a:pt x="588169" y="1872139"/>
                  <a:pt x="589121" y="1870234"/>
                </a:cubicBezTo>
                <a:cubicBezTo>
                  <a:pt x="591979" y="1873091"/>
                  <a:pt x="595789" y="1874044"/>
                  <a:pt x="603409" y="1873091"/>
                </a:cubicBezTo>
                <a:close/>
                <a:moveTo>
                  <a:pt x="595789" y="1835944"/>
                </a:moveTo>
                <a:cubicBezTo>
                  <a:pt x="588169" y="1836896"/>
                  <a:pt x="591026" y="1833086"/>
                  <a:pt x="587216" y="1832134"/>
                </a:cubicBezTo>
                <a:cubicBezTo>
                  <a:pt x="591026" y="1829276"/>
                  <a:pt x="592931" y="1830229"/>
                  <a:pt x="598646" y="1831181"/>
                </a:cubicBezTo>
                <a:cubicBezTo>
                  <a:pt x="599599" y="1833086"/>
                  <a:pt x="596741" y="1834039"/>
                  <a:pt x="595789" y="1835944"/>
                </a:cubicBezTo>
                <a:close/>
                <a:moveTo>
                  <a:pt x="577691" y="1724501"/>
                </a:moveTo>
                <a:lnTo>
                  <a:pt x="590074" y="1724501"/>
                </a:lnTo>
                <a:cubicBezTo>
                  <a:pt x="591979" y="1726406"/>
                  <a:pt x="587216" y="1727359"/>
                  <a:pt x="582454" y="1727359"/>
                </a:cubicBezTo>
                <a:cubicBezTo>
                  <a:pt x="579596" y="1727359"/>
                  <a:pt x="576739" y="1726406"/>
                  <a:pt x="577691" y="1724501"/>
                </a:cubicBezTo>
                <a:close/>
                <a:moveTo>
                  <a:pt x="585311" y="1782604"/>
                </a:moveTo>
                <a:cubicBezTo>
                  <a:pt x="585311" y="1787366"/>
                  <a:pt x="572929" y="1783556"/>
                  <a:pt x="569119" y="1786414"/>
                </a:cubicBezTo>
                <a:cubicBezTo>
                  <a:pt x="568166" y="1785461"/>
                  <a:pt x="567214" y="1784509"/>
                  <a:pt x="567214" y="1782604"/>
                </a:cubicBezTo>
                <a:cubicBezTo>
                  <a:pt x="571976" y="1780699"/>
                  <a:pt x="575786" y="1784509"/>
                  <a:pt x="585311" y="1782604"/>
                </a:cubicBezTo>
                <a:close/>
                <a:moveTo>
                  <a:pt x="553879" y="1753076"/>
                </a:moveTo>
                <a:cubicBezTo>
                  <a:pt x="556736" y="1751171"/>
                  <a:pt x="567214" y="1752124"/>
                  <a:pt x="570071" y="1753076"/>
                </a:cubicBezTo>
                <a:cubicBezTo>
                  <a:pt x="565309" y="1754981"/>
                  <a:pt x="558641" y="1754029"/>
                  <a:pt x="553879" y="1753076"/>
                </a:cubicBezTo>
                <a:close/>
                <a:moveTo>
                  <a:pt x="560546" y="1832134"/>
                </a:moveTo>
                <a:lnTo>
                  <a:pt x="560546" y="1836896"/>
                </a:lnTo>
                <a:cubicBezTo>
                  <a:pt x="552926" y="1835944"/>
                  <a:pt x="550069" y="1834039"/>
                  <a:pt x="543401" y="1833086"/>
                </a:cubicBezTo>
                <a:cubicBezTo>
                  <a:pt x="543401" y="1830229"/>
                  <a:pt x="557689" y="1830229"/>
                  <a:pt x="560546" y="1832134"/>
                </a:cubicBezTo>
                <a:close/>
                <a:moveTo>
                  <a:pt x="547211" y="1872139"/>
                </a:moveTo>
                <a:cubicBezTo>
                  <a:pt x="546259" y="1874044"/>
                  <a:pt x="538639" y="1874044"/>
                  <a:pt x="537686" y="1876901"/>
                </a:cubicBezTo>
                <a:cubicBezTo>
                  <a:pt x="528161" y="1874044"/>
                  <a:pt x="537686" y="1868329"/>
                  <a:pt x="547211" y="1872139"/>
                </a:cubicBezTo>
                <a:close/>
                <a:moveTo>
                  <a:pt x="505301" y="1772126"/>
                </a:moveTo>
                <a:cubicBezTo>
                  <a:pt x="506254" y="1768316"/>
                  <a:pt x="510064" y="1767364"/>
                  <a:pt x="514826" y="1767364"/>
                </a:cubicBezTo>
                <a:cubicBezTo>
                  <a:pt x="513874" y="1771174"/>
                  <a:pt x="511016" y="1773079"/>
                  <a:pt x="505301" y="1772126"/>
                </a:cubicBezTo>
                <a:close/>
                <a:moveTo>
                  <a:pt x="449104" y="1871186"/>
                </a:moveTo>
                <a:cubicBezTo>
                  <a:pt x="450056" y="1870234"/>
                  <a:pt x="468154" y="1875949"/>
                  <a:pt x="465296" y="1878806"/>
                </a:cubicBezTo>
                <a:cubicBezTo>
                  <a:pt x="454819" y="1874044"/>
                  <a:pt x="454819" y="1875949"/>
                  <a:pt x="449104" y="1871186"/>
                </a:cubicBezTo>
                <a:close/>
                <a:moveTo>
                  <a:pt x="442436" y="1857851"/>
                </a:moveTo>
                <a:lnTo>
                  <a:pt x="440531" y="1860709"/>
                </a:lnTo>
                <a:cubicBezTo>
                  <a:pt x="429101" y="1854041"/>
                  <a:pt x="431959" y="1849279"/>
                  <a:pt x="442436" y="1857851"/>
                </a:cubicBezTo>
                <a:close/>
                <a:moveTo>
                  <a:pt x="407194" y="1812131"/>
                </a:moveTo>
                <a:cubicBezTo>
                  <a:pt x="411956" y="1812131"/>
                  <a:pt x="414814" y="1821656"/>
                  <a:pt x="418624" y="1824514"/>
                </a:cubicBezTo>
                <a:cubicBezTo>
                  <a:pt x="413861" y="1823561"/>
                  <a:pt x="410051" y="1814989"/>
                  <a:pt x="407194" y="1812131"/>
                </a:cubicBezTo>
                <a:close/>
                <a:moveTo>
                  <a:pt x="458629" y="1758791"/>
                </a:moveTo>
                <a:cubicBezTo>
                  <a:pt x="456724" y="1760696"/>
                  <a:pt x="452914" y="1753076"/>
                  <a:pt x="450056" y="1751171"/>
                </a:cubicBezTo>
                <a:cubicBezTo>
                  <a:pt x="455771" y="1746409"/>
                  <a:pt x="452914" y="1754029"/>
                  <a:pt x="458629" y="1758791"/>
                </a:cubicBezTo>
                <a:close/>
                <a:moveTo>
                  <a:pt x="330041" y="1772126"/>
                </a:moveTo>
                <a:cubicBezTo>
                  <a:pt x="330041" y="1784509"/>
                  <a:pt x="345281" y="1809274"/>
                  <a:pt x="353854" y="1819751"/>
                </a:cubicBezTo>
                <a:cubicBezTo>
                  <a:pt x="355759" y="1825466"/>
                  <a:pt x="352901" y="1822609"/>
                  <a:pt x="349091" y="1816894"/>
                </a:cubicBezTo>
                <a:cubicBezTo>
                  <a:pt x="345281" y="1811179"/>
                  <a:pt x="341471" y="1802606"/>
                  <a:pt x="339566" y="1799749"/>
                </a:cubicBezTo>
                <a:cubicBezTo>
                  <a:pt x="337661" y="1800701"/>
                  <a:pt x="341471" y="1810226"/>
                  <a:pt x="346234" y="1817846"/>
                </a:cubicBezTo>
                <a:cubicBezTo>
                  <a:pt x="350996" y="1825466"/>
                  <a:pt x="357664" y="1832134"/>
                  <a:pt x="357664" y="1828324"/>
                </a:cubicBezTo>
                <a:cubicBezTo>
                  <a:pt x="368141" y="1841659"/>
                  <a:pt x="374809" y="1850231"/>
                  <a:pt x="374809" y="1855946"/>
                </a:cubicBezTo>
                <a:cubicBezTo>
                  <a:pt x="368141" y="1854041"/>
                  <a:pt x="355759" y="1836896"/>
                  <a:pt x="349091" y="1827371"/>
                </a:cubicBezTo>
                <a:cubicBezTo>
                  <a:pt x="346234" y="1823561"/>
                  <a:pt x="349091" y="1829276"/>
                  <a:pt x="346234" y="1829276"/>
                </a:cubicBezTo>
                <a:cubicBezTo>
                  <a:pt x="343376" y="1825466"/>
                  <a:pt x="337661" y="1814036"/>
                  <a:pt x="336709" y="1815941"/>
                </a:cubicBezTo>
                <a:cubicBezTo>
                  <a:pt x="339566" y="1816894"/>
                  <a:pt x="338614" y="1813084"/>
                  <a:pt x="336709" y="1806416"/>
                </a:cubicBezTo>
                <a:cubicBezTo>
                  <a:pt x="334804" y="1799749"/>
                  <a:pt x="330994" y="1792129"/>
                  <a:pt x="326231" y="1787366"/>
                </a:cubicBezTo>
                <a:cubicBezTo>
                  <a:pt x="329089" y="1784509"/>
                  <a:pt x="326231" y="1777841"/>
                  <a:pt x="323374" y="1772126"/>
                </a:cubicBezTo>
                <a:cubicBezTo>
                  <a:pt x="320516" y="1765459"/>
                  <a:pt x="318611" y="1758791"/>
                  <a:pt x="319564" y="1756886"/>
                </a:cubicBezTo>
                <a:cubicBezTo>
                  <a:pt x="318611" y="1755934"/>
                  <a:pt x="317659" y="1754981"/>
                  <a:pt x="316706" y="1754029"/>
                </a:cubicBezTo>
                <a:cubicBezTo>
                  <a:pt x="312896" y="1750219"/>
                  <a:pt x="308134" y="1746409"/>
                  <a:pt x="308134" y="1733074"/>
                </a:cubicBezTo>
                <a:cubicBezTo>
                  <a:pt x="313849" y="1743551"/>
                  <a:pt x="313849" y="1750219"/>
                  <a:pt x="318611" y="1746409"/>
                </a:cubicBezTo>
                <a:cubicBezTo>
                  <a:pt x="318611" y="1748314"/>
                  <a:pt x="318611" y="1750219"/>
                  <a:pt x="319564" y="1753076"/>
                </a:cubicBezTo>
                <a:cubicBezTo>
                  <a:pt x="320516" y="1755934"/>
                  <a:pt x="321469" y="1758791"/>
                  <a:pt x="322421" y="1762601"/>
                </a:cubicBezTo>
                <a:cubicBezTo>
                  <a:pt x="325279" y="1764506"/>
                  <a:pt x="327184" y="1761649"/>
                  <a:pt x="332899" y="1774984"/>
                </a:cubicBezTo>
                <a:cubicBezTo>
                  <a:pt x="333851" y="1774031"/>
                  <a:pt x="331946" y="1775936"/>
                  <a:pt x="330041" y="1772126"/>
                </a:cubicBezTo>
                <a:close/>
                <a:moveTo>
                  <a:pt x="404336" y="1806416"/>
                </a:moveTo>
                <a:cubicBezTo>
                  <a:pt x="400526" y="1804511"/>
                  <a:pt x="388144" y="1794986"/>
                  <a:pt x="392906" y="1791176"/>
                </a:cubicBezTo>
                <a:cubicBezTo>
                  <a:pt x="396716" y="1796891"/>
                  <a:pt x="400526" y="1802606"/>
                  <a:pt x="404336" y="1806416"/>
                </a:cubicBezTo>
                <a:close/>
                <a:moveTo>
                  <a:pt x="363379" y="1781651"/>
                </a:moveTo>
                <a:cubicBezTo>
                  <a:pt x="366236" y="1780699"/>
                  <a:pt x="370046" y="1787366"/>
                  <a:pt x="372904" y="1791176"/>
                </a:cubicBezTo>
                <a:cubicBezTo>
                  <a:pt x="370999" y="1792129"/>
                  <a:pt x="372904" y="1796891"/>
                  <a:pt x="376714" y="1802606"/>
                </a:cubicBezTo>
                <a:cubicBezTo>
                  <a:pt x="380524" y="1807369"/>
                  <a:pt x="384334" y="1813084"/>
                  <a:pt x="384334" y="1814989"/>
                </a:cubicBezTo>
                <a:cubicBezTo>
                  <a:pt x="384334" y="1815941"/>
                  <a:pt x="380524" y="1813084"/>
                  <a:pt x="378619" y="1810226"/>
                </a:cubicBezTo>
                <a:cubicBezTo>
                  <a:pt x="376714" y="1807369"/>
                  <a:pt x="374809" y="1806416"/>
                  <a:pt x="376714" y="1810226"/>
                </a:cubicBezTo>
                <a:cubicBezTo>
                  <a:pt x="369094" y="1805464"/>
                  <a:pt x="371951" y="1794986"/>
                  <a:pt x="363379" y="1781651"/>
                </a:cubicBezTo>
                <a:close/>
                <a:moveTo>
                  <a:pt x="369094" y="1827371"/>
                </a:moveTo>
                <a:cubicBezTo>
                  <a:pt x="362426" y="1825466"/>
                  <a:pt x="357664" y="1813084"/>
                  <a:pt x="351949" y="1802606"/>
                </a:cubicBezTo>
                <a:cubicBezTo>
                  <a:pt x="356711" y="1808321"/>
                  <a:pt x="364331" y="1818799"/>
                  <a:pt x="369094" y="1827371"/>
                </a:cubicBezTo>
                <a:close/>
                <a:moveTo>
                  <a:pt x="367189" y="1829276"/>
                </a:moveTo>
                <a:cubicBezTo>
                  <a:pt x="362426" y="1828324"/>
                  <a:pt x="359569" y="1820704"/>
                  <a:pt x="350996" y="1810226"/>
                </a:cubicBezTo>
                <a:cubicBezTo>
                  <a:pt x="351949" y="1808321"/>
                  <a:pt x="354806" y="1811179"/>
                  <a:pt x="357664" y="1815941"/>
                </a:cubicBezTo>
                <a:cubicBezTo>
                  <a:pt x="360521" y="1820704"/>
                  <a:pt x="364331" y="1827371"/>
                  <a:pt x="367189" y="1829276"/>
                </a:cubicBezTo>
                <a:close/>
                <a:moveTo>
                  <a:pt x="324326" y="1838801"/>
                </a:moveTo>
                <a:cubicBezTo>
                  <a:pt x="328136" y="1841659"/>
                  <a:pt x="336709" y="1851184"/>
                  <a:pt x="339566" y="1857851"/>
                </a:cubicBezTo>
                <a:cubicBezTo>
                  <a:pt x="338614" y="1860709"/>
                  <a:pt x="331946" y="1851184"/>
                  <a:pt x="330994" y="1852136"/>
                </a:cubicBezTo>
                <a:cubicBezTo>
                  <a:pt x="327184" y="1846421"/>
                  <a:pt x="330994" y="1846421"/>
                  <a:pt x="324326" y="1838801"/>
                </a:cubicBezTo>
                <a:close/>
                <a:moveTo>
                  <a:pt x="320516" y="1851184"/>
                </a:moveTo>
                <a:cubicBezTo>
                  <a:pt x="318611" y="1848326"/>
                  <a:pt x="317659" y="1850231"/>
                  <a:pt x="316706" y="1850231"/>
                </a:cubicBezTo>
                <a:cubicBezTo>
                  <a:pt x="315754" y="1847374"/>
                  <a:pt x="313849" y="1844516"/>
                  <a:pt x="311944" y="1840706"/>
                </a:cubicBezTo>
                <a:cubicBezTo>
                  <a:pt x="314801" y="1841659"/>
                  <a:pt x="324326" y="1854041"/>
                  <a:pt x="327184" y="1860709"/>
                </a:cubicBezTo>
                <a:cubicBezTo>
                  <a:pt x="323374" y="1858804"/>
                  <a:pt x="322421" y="1854994"/>
                  <a:pt x="320516" y="1851184"/>
                </a:cubicBezTo>
                <a:close/>
                <a:moveTo>
                  <a:pt x="422434" y="1720691"/>
                </a:moveTo>
                <a:cubicBezTo>
                  <a:pt x="425291" y="1721644"/>
                  <a:pt x="428149" y="1727359"/>
                  <a:pt x="429101" y="1734026"/>
                </a:cubicBezTo>
                <a:cubicBezTo>
                  <a:pt x="431006" y="1740694"/>
                  <a:pt x="432911" y="1748314"/>
                  <a:pt x="431959" y="1750219"/>
                </a:cubicBezTo>
                <a:cubicBezTo>
                  <a:pt x="429101" y="1750219"/>
                  <a:pt x="428149" y="1745456"/>
                  <a:pt x="427196" y="1739741"/>
                </a:cubicBezTo>
                <a:cubicBezTo>
                  <a:pt x="427196" y="1734979"/>
                  <a:pt x="426244" y="1727359"/>
                  <a:pt x="422434" y="1720691"/>
                </a:cubicBezTo>
                <a:close/>
                <a:moveTo>
                  <a:pt x="349091" y="1808321"/>
                </a:moveTo>
                <a:cubicBezTo>
                  <a:pt x="345281" y="1801654"/>
                  <a:pt x="347186" y="1801654"/>
                  <a:pt x="343376" y="1794034"/>
                </a:cubicBezTo>
                <a:cubicBezTo>
                  <a:pt x="346234" y="1794986"/>
                  <a:pt x="349091" y="1799749"/>
                  <a:pt x="351949" y="1806416"/>
                </a:cubicBezTo>
                <a:lnTo>
                  <a:pt x="349091" y="1808321"/>
                </a:lnTo>
                <a:close/>
                <a:moveTo>
                  <a:pt x="369094" y="1784509"/>
                </a:moveTo>
                <a:cubicBezTo>
                  <a:pt x="364331" y="1779746"/>
                  <a:pt x="360521" y="1772126"/>
                  <a:pt x="359569" y="1764506"/>
                </a:cubicBezTo>
                <a:cubicBezTo>
                  <a:pt x="363379" y="1765459"/>
                  <a:pt x="367189" y="1777841"/>
                  <a:pt x="369094" y="1784509"/>
                </a:cubicBezTo>
                <a:close/>
                <a:moveTo>
                  <a:pt x="488156" y="1671161"/>
                </a:moveTo>
                <a:cubicBezTo>
                  <a:pt x="488156" y="1667351"/>
                  <a:pt x="494824" y="1666399"/>
                  <a:pt x="493871" y="1671161"/>
                </a:cubicBezTo>
                <a:cubicBezTo>
                  <a:pt x="491014" y="1674019"/>
                  <a:pt x="490061" y="1670209"/>
                  <a:pt x="488156" y="1671161"/>
                </a:cubicBezTo>
                <a:close/>
                <a:moveTo>
                  <a:pt x="412909" y="1714976"/>
                </a:moveTo>
                <a:cubicBezTo>
                  <a:pt x="413861" y="1723549"/>
                  <a:pt x="411956" y="1721644"/>
                  <a:pt x="408146" y="1725454"/>
                </a:cubicBezTo>
                <a:lnTo>
                  <a:pt x="405289" y="1716881"/>
                </a:lnTo>
                <a:cubicBezTo>
                  <a:pt x="410051" y="1719739"/>
                  <a:pt x="409099" y="1713071"/>
                  <a:pt x="412909" y="1714976"/>
                </a:cubicBezTo>
                <a:close/>
                <a:moveTo>
                  <a:pt x="484346" y="1656874"/>
                </a:moveTo>
                <a:cubicBezTo>
                  <a:pt x="487204" y="1655921"/>
                  <a:pt x="489109" y="1660684"/>
                  <a:pt x="489109" y="1663541"/>
                </a:cubicBezTo>
                <a:cubicBezTo>
                  <a:pt x="489109" y="1664494"/>
                  <a:pt x="489109" y="1665446"/>
                  <a:pt x="489109" y="1666399"/>
                </a:cubicBezTo>
                <a:cubicBezTo>
                  <a:pt x="488156" y="1667351"/>
                  <a:pt x="487204" y="1666399"/>
                  <a:pt x="486251" y="1665446"/>
                </a:cubicBezTo>
                <a:cubicBezTo>
                  <a:pt x="486251" y="1662589"/>
                  <a:pt x="485299" y="1658779"/>
                  <a:pt x="484346" y="1656874"/>
                </a:cubicBezTo>
                <a:close/>
                <a:moveTo>
                  <a:pt x="355759" y="1699736"/>
                </a:moveTo>
                <a:cubicBezTo>
                  <a:pt x="354806" y="1714976"/>
                  <a:pt x="362426" y="1709261"/>
                  <a:pt x="366236" y="1715929"/>
                </a:cubicBezTo>
                <a:cubicBezTo>
                  <a:pt x="359569" y="1714976"/>
                  <a:pt x="359569" y="1717834"/>
                  <a:pt x="362426" y="1726406"/>
                </a:cubicBezTo>
                <a:cubicBezTo>
                  <a:pt x="361474" y="1728311"/>
                  <a:pt x="359569" y="1724501"/>
                  <a:pt x="358616" y="1725454"/>
                </a:cubicBezTo>
                <a:cubicBezTo>
                  <a:pt x="358616" y="1716881"/>
                  <a:pt x="354806" y="1705451"/>
                  <a:pt x="350044" y="1695926"/>
                </a:cubicBezTo>
                <a:cubicBezTo>
                  <a:pt x="350996" y="1695926"/>
                  <a:pt x="352901" y="1698784"/>
                  <a:pt x="355759" y="1699736"/>
                </a:cubicBezTo>
                <a:close/>
                <a:moveTo>
                  <a:pt x="285274" y="1741646"/>
                </a:moveTo>
                <a:cubicBezTo>
                  <a:pt x="283369" y="1734026"/>
                  <a:pt x="281464" y="1731169"/>
                  <a:pt x="279559" y="1732121"/>
                </a:cubicBezTo>
                <a:cubicBezTo>
                  <a:pt x="279559" y="1726406"/>
                  <a:pt x="282416" y="1725454"/>
                  <a:pt x="279559" y="1716881"/>
                </a:cubicBezTo>
                <a:cubicBezTo>
                  <a:pt x="282416" y="1718786"/>
                  <a:pt x="285274" y="1725454"/>
                  <a:pt x="288131" y="1733074"/>
                </a:cubicBezTo>
                <a:cubicBezTo>
                  <a:pt x="284321" y="1731169"/>
                  <a:pt x="289084" y="1742599"/>
                  <a:pt x="285274" y="1741646"/>
                </a:cubicBezTo>
                <a:close/>
                <a:moveTo>
                  <a:pt x="364331" y="1687354"/>
                </a:moveTo>
                <a:cubicBezTo>
                  <a:pt x="364331" y="1689259"/>
                  <a:pt x="363379" y="1690211"/>
                  <a:pt x="361474" y="1691164"/>
                </a:cubicBezTo>
                <a:cubicBezTo>
                  <a:pt x="359569" y="1685449"/>
                  <a:pt x="362426" y="1684496"/>
                  <a:pt x="365284" y="1684496"/>
                </a:cubicBezTo>
                <a:cubicBezTo>
                  <a:pt x="367189" y="1692116"/>
                  <a:pt x="369094" y="1691164"/>
                  <a:pt x="370999" y="1698784"/>
                </a:cubicBezTo>
                <a:cubicBezTo>
                  <a:pt x="369094" y="1700689"/>
                  <a:pt x="367189" y="1694974"/>
                  <a:pt x="364331" y="1687354"/>
                </a:cubicBezTo>
                <a:close/>
                <a:moveTo>
                  <a:pt x="282416" y="1701641"/>
                </a:moveTo>
                <a:cubicBezTo>
                  <a:pt x="281464" y="1698784"/>
                  <a:pt x="279559" y="1700689"/>
                  <a:pt x="278606" y="1700689"/>
                </a:cubicBezTo>
                <a:cubicBezTo>
                  <a:pt x="278606" y="1696879"/>
                  <a:pt x="279559" y="1694021"/>
                  <a:pt x="276701" y="1687354"/>
                </a:cubicBezTo>
                <a:cubicBezTo>
                  <a:pt x="277654" y="1687354"/>
                  <a:pt x="278606" y="1686401"/>
                  <a:pt x="278606" y="1684496"/>
                </a:cubicBezTo>
                <a:cubicBezTo>
                  <a:pt x="278606" y="1689259"/>
                  <a:pt x="287179" y="1699736"/>
                  <a:pt x="285274" y="1708309"/>
                </a:cubicBezTo>
                <a:cubicBezTo>
                  <a:pt x="286226" y="1709261"/>
                  <a:pt x="287179" y="1710214"/>
                  <a:pt x="288131" y="1711166"/>
                </a:cubicBezTo>
                <a:cubicBezTo>
                  <a:pt x="289084" y="1712119"/>
                  <a:pt x="290036" y="1714024"/>
                  <a:pt x="290036" y="1714976"/>
                </a:cubicBezTo>
                <a:cubicBezTo>
                  <a:pt x="290989" y="1717834"/>
                  <a:pt x="292894" y="1720691"/>
                  <a:pt x="293846" y="1726406"/>
                </a:cubicBezTo>
                <a:cubicBezTo>
                  <a:pt x="291941" y="1724501"/>
                  <a:pt x="289084" y="1721644"/>
                  <a:pt x="287179" y="1716881"/>
                </a:cubicBezTo>
                <a:cubicBezTo>
                  <a:pt x="285274" y="1713071"/>
                  <a:pt x="283369" y="1709261"/>
                  <a:pt x="281464" y="1704499"/>
                </a:cubicBezTo>
                <a:cubicBezTo>
                  <a:pt x="286226" y="1708309"/>
                  <a:pt x="277654" y="1701641"/>
                  <a:pt x="282416" y="1701641"/>
                </a:cubicBezTo>
                <a:close/>
                <a:moveTo>
                  <a:pt x="262414" y="1713071"/>
                </a:moveTo>
                <a:cubicBezTo>
                  <a:pt x="263366" y="1713071"/>
                  <a:pt x="263366" y="1713071"/>
                  <a:pt x="264319" y="1714024"/>
                </a:cubicBezTo>
                <a:cubicBezTo>
                  <a:pt x="264319" y="1714024"/>
                  <a:pt x="264319" y="1714976"/>
                  <a:pt x="265271" y="1715929"/>
                </a:cubicBezTo>
                <a:cubicBezTo>
                  <a:pt x="265271" y="1716881"/>
                  <a:pt x="266224" y="1717834"/>
                  <a:pt x="266224" y="1718786"/>
                </a:cubicBezTo>
                <a:cubicBezTo>
                  <a:pt x="267176" y="1723549"/>
                  <a:pt x="269081" y="1729264"/>
                  <a:pt x="270034" y="1732121"/>
                </a:cubicBezTo>
                <a:cubicBezTo>
                  <a:pt x="268129" y="1732121"/>
                  <a:pt x="268129" y="1734026"/>
                  <a:pt x="269081" y="1736884"/>
                </a:cubicBezTo>
                <a:cubicBezTo>
                  <a:pt x="265271" y="1734026"/>
                  <a:pt x="264319" y="1730216"/>
                  <a:pt x="264319" y="1726406"/>
                </a:cubicBezTo>
                <a:cubicBezTo>
                  <a:pt x="264319" y="1724501"/>
                  <a:pt x="264319" y="1722596"/>
                  <a:pt x="264319" y="1719739"/>
                </a:cubicBezTo>
                <a:cubicBezTo>
                  <a:pt x="264319" y="1718786"/>
                  <a:pt x="264319" y="1716881"/>
                  <a:pt x="263366" y="1715929"/>
                </a:cubicBezTo>
                <a:cubicBezTo>
                  <a:pt x="263366" y="1714976"/>
                  <a:pt x="263366" y="1714024"/>
                  <a:pt x="262414" y="1713071"/>
                </a:cubicBezTo>
                <a:close/>
                <a:moveTo>
                  <a:pt x="300514" y="1709261"/>
                </a:moveTo>
                <a:cubicBezTo>
                  <a:pt x="301466" y="1712119"/>
                  <a:pt x="302419" y="1711166"/>
                  <a:pt x="303371" y="1712119"/>
                </a:cubicBezTo>
                <a:cubicBezTo>
                  <a:pt x="305276" y="1721644"/>
                  <a:pt x="303371" y="1715929"/>
                  <a:pt x="300514" y="1716881"/>
                </a:cubicBezTo>
                <a:cubicBezTo>
                  <a:pt x="298609" y="1712119"/>
                  <a:pt x="297656" y="1709261"/>
                  <a:pt x="297656" y="1706404"/>
                </a:cubicBezTo>
                <a:cubicBezTo>
                  <a:pt x="297656" y="1704499"/>
                  <a:pt x="297656" y="1702594"/>
                  <a:pt x="296704" y="1699736"/>
                </a:cubicBezTo>
                <a:cubicBezTo>
                  <a:pt x="298609" y="1699736"/>
                  <a:pt x="298609" y="1703546"/>
                  <a:pt x="300514" y="1709261"/>
                </a:cubicBezTo>
                <a:close/>
                <a:moveTo>
                  <a:pt x="385286" y="1654016"/>
                </a:moveTo>
                <a:lnTo>
                  <a:pt x="390049" y="1653064"/>
                </a:lnTo>
                <a:cubicBezTo>
                  <a:pt x="393859" y="1660684"/>
                  <a:pt x="391954" y="1669256"/>
                  <a:pt x="396716" y="1669256"/>
                </a:cubicBezTo>
                <a:cubicBezTo>
                  <a:pt x="398621" y="1673066"/>
                  <a:pt x="392906" y="1674971"/>
                  <a:pt x="396716" y="1675924"/>
                </a:cubicBezTo>
                <a:cubicBezTo>
                  <a:pt x="391001" y="1680686"/>
                  <a:pt x="389096" y="1661636"/>
                  <a:pt x="385286" y="1654016"/>
                </a:cubicBezTo>
                <a:close/>
                <a:moveTo>
                  <a:pt x="314801" y="1695926"/>
                </a:moveTo>
                <a:cubicBezTo>
                  <a:pt x="310991" y="1695926"/>
                  <a:pt x="310039" y="1685449"/>
                  <a:pt x="309086" y="1681639"/>
                </a:cubicBezTo>
                <a:cubicBezTo>
                  <a:pt x="311944" y="1681639"/>
                  <a:pt x="312896" y="1692116"/>
                  <a:pt x="314801" y="1695926"/>
                </a:cubicBezTo>
                <a:close/>
                <a:moveTo>
                  <a:pt x="296704" y="1694974"/>
                </a:moveTo>
                <a:cubicBezTo>
                  <a:pt x="289084" y="1684496"/>
                  <a:pt x="296704" y="1677829"/>
                  <a:pt x="291941" y="1666399"/>
                </a:cubicBezTo>
                <a:cubicBezTo>
                  <a:pt x="297656" y="1674971"/>
                  <a:pt x="295751" y="1686401"/>
                  <a:pt x="296704" y="1694974"/>
                </a:cubicBezTo>
                <a:close/>
                <a:moveTo>
                  <a:pt x="347186" y="1652111"/>
                </a:moveTo>
                <a:cubicBezTo>
                  <a:pt x="344329" y="1645444"/>
                  <a:pt x="350044" y="1647349"/>
                  <a:pt x="349091" y="1642586"/>
                </a:cubicBezTo>
                <a:cubicBezTo>
                  <a:pt x="346234" y="1640681"/>
                  <a:pt x="344329" y="1637824"/>
                  <a:pt x="342424" y="1630204"/>
                </a:cubicBezTo>
                <a:cubicBezTo>
                  <a:pt x="341471" y="1623536"/>
                  <a:pt x="345281" y="1633061"/>
                  <a:pt x="345281" y="1635919"/>
                </a:cubicBezTo>
                <a:cubicBezTo>
                  <a:pt x="347186" y="1634966"/>
                  <a:pt x="346234" y="1631156"/>
                  <a:pt x="344329" y="1626394"/>
                </a:cubicBezTo>
                <a:cubicBezTo>
                  <a:pt x="346234" y="1626394"/>
                  <a:pt x="347186" y="1631156"/>
                  <a:pt x="348139" y="1634966"/>
                </a:cubicBezTo>
                <a:cubicBezTo>
                  <a:pt x="348139" y="1627346"/>
                  <a:pt x="345281" y="1618774"/>
                  <a:pt x="341471" y="1611154"/>
                </a:cubicBezTo>
                <a:cubicBezTo>
                  <a:pt x="344329" y="1611154"/>
                  <a:pt x="347186" y="1616869"/>
                  <a:pt x="349091" y="1620679"/>
                </a:cubicBezTo>
                <a:cubicBezTo>
                  <a:pt x="346234" y="1620679"/>
                  <a:pt x="348139" y="1626394"/>
                  <a:pt x="348139" y="1630204"/>
                </a:cubicBezTo>
                <a:cubicBezTo>
                  <a:pt x="350996" y="1635919"/>
                  <a:pt x="350044" y="1626394"/>
                  <a:pt x="352901" y="1631156"/>
                </a:cubicBezTo>
                <a:cubicBezTo>
                  <a:pt x="353854" y="1637824"/>
                  <a:pt x="351949" y="1634014"/>
                  <a:pt x="349091" y="1634966"/>
                </a:cubicBezTo>
                <a:cubicBezTo>
                  <a:pt x="351949" y="1642586"/>
                  <a:pt x="351949" y="1640681"/>
                  <a:pt x="352901" y="1647349"/>
                </a:cubicBezTo>
                <a:cubicBezTo>
                  <a:pt x="350996" y="1648301"/>
                  <a:pt x="350044" y="1639729"/>
                  <a:pt x="348139" y="1636871"/>
                </a:cubicBezTo>
                <a:cubicBezTo>
                  <a:pt x="346234" y="1638776"/>
                  <a:pt x="351949" y="1648301"/>
                  <a:pt x="348139" y="1648301"/>
                </a:cubicBezTo>
                <a:cubicBezTo>
                  <a:pt x="352901" y="1649254"/>
                  <a:pt x="357664" y="1661636"/>
                  <a:pt x="358616" y="1668304"/>
                </a:cubicBezTo>
                <a:cubicBezTo>
                  <a:pt x="356711" y="1661636"/>
                  <a:pt x="351949" y="1649254"/>
                  <a:pt x="347186" y="1652111"/>
                </a:cubicBezTo>
                <a:close/>
                <a:moveTo>
                  <a:pt x="275749" y="1628299"/>
                </a:moveTo>
                <a:cubicBezTo>
                  <a:pt x="287179" y="1639729"/>
                  <a:pt x="284321" y="1662589"/>
                  <a:pt x="290989" y="1682591"/>
                </a:cubicBezTo>
                <a:cubicBezTo>
                  <a:pt x="279559" y="1664494"/>
                  <a:pt x="283369" y="1646396"/>
                  <a:pt x="275749" y="1628299"/>
                </a:cubicBezTo>
                <a:close/>
                <a:moveTo>
                  <a:pt x="333851" y="1652111"/>
                </a:moveTo>
                <a:cubicBezTo>
                  <a:pt x="336709" y="1651159"/>
                  <a:pt x="339566" y="1661636"/>
                  <a:pt x="338614" y="1664494"/>
                </a:cubicBezTo>
                <a:cubicBezTo>
                  <a:pt x="335756" y="1662589"/>
                  <a:pt x="334804" y="1657826"/>
                  <a:pt x="333851" y="1652111"/>
                </a:cubicBezTo>
                <a:close/>
                <a:moveTo>
                  <a:pt x="241459" y="1655921"/>
                </a:moveTo>
                <a:cubicBezTo>
                  <a:pt x="247174" y="1662589"/>
                  <a:pt x="248126" y="1671161"/>
                  <a:pt x="249079" y="1679734"/>
                </a:cubicBezTo>
                <a:cubicBezTo>
                  <a:pt x="245269" y="1673066"/>
                  <a:pt x="245269" y="1667351"/>
                  <a:pt x="241459" y="1655921"/>
                </a:cubicBezTo>
                <a:close/>
                <a:moveTo>
                  <a:pt x="338614" y="1610201"/>
                </a:moveTo>
                <a:cubicBezTo>
                  <a:pt x="342424" y="1607344"/>
                  <a:pt x="343376" y="1619726"/>
                  <a:pt x="345281" y="1624489"/>
                </a:cubicBezTo>
                <a:cubicBezTo>
                  <a:pt x="341471" y="1624489"/>
                  <a:pt x="342424" y="1618774"/>
                  <a:pt x="338614" y="1610201"/>
                </a:cubicBezTo>
                <a:close/>
                <a:moveTo>
                  <a:pt x="310991" y="1629251"/>
                </a:moveTo>
                <a:cubicBezTo>
                  <a:pt x="310991" y="1625441"/>
                  <a:pt x="313849" y="1624489"/>
                  <a:pt x="312896" y="1619726"/>
                </a:cubicBezTo>
                <a:cubicBezTo>
                  <a:pt x="314801" y="1619726"/>
                  <a:pt x="315754" y="1626394"/>
                  <a:pt x="318611" y="1625441"/>
                </a:cubicBezTo>
                <a:cubicBezTo>
                  <a:pt x="318611" y="1628299"/>
                  <a:pt x="316706" y="1630204"/>
                  <a:pt x="317659" y="1634966"/>
                </a:cubicBezTo>
                <a:cubicBezTo>
                  <a:pt x="314801" y="1634014"/>
                  <a:pt x="313849" y="1626394"/>
                  <a:pt x="310991" y="1629251"/>
                </a:cubicBezTo>
                <a:close/>
                <a:moveTo>
                  <a:pt x="289084" y="1635919"/>
                </a:moveTo>
                <a:cubicBezTo>
                  <a:pt x="287179" y="1630204"/>
                  <a:pt x="288131" y="1628299"/>
                  <a:pt x="290989" y="1630204"/>
                </a:cubicBezTo>
                <a:cubicBezTo>
                  <a:pt x="291941" y="1628299"/>
                  <a:pt x="291941" y="1625441"/>
                  <a:pt x="290036" y="1620679"/>
                </a:cubicBezTo>
                <a:cubicBezTo>
                  <a:pt x="291941" y="1619726"/>
                  <a:pt x="292894" y="1628299"/>
                  <a:pt x="294799" y="1631156"/>
                </a:cubicBezTo>
                <a:cubicBezTo>
                  <a:pt x="290989" y="1631156"/>
                  <a:pt x="292894" y="1636871"/>
                  <a:pt x="289084" y="1635919"/>
                </a:cubicBezTo>
                <a:close/>
                <a:moveTo>
                  <a:pt x="234791" y="1637824"/>
                </a:moveTo>
                <a:lnTo>
                  <a:pt x="237649" y="1646396"/>
                </a:lnTo>
                <a:cubicBezTo>
                  <a:pt x="234791" y="1649254"/>
                  <a:pt x="233839" y="1639729"/>
                  <a:pt x="230981" y="1641634"/>
                </a:cubicBezTo>
                <a:cubicBezTo>
                  <a:pt x="230029" y="1637824"/>
                  <a:pt x="232886" y="1638776"/>
                  <a:pt x="234791" y="1637824"/>
                </a:cubicBezTo>
                <a:close/>
                <a:moveTo>
                  <a:pt x="237649" y="1632109"/>
                </a:moveTo>
                <a:cubicBezTo>
                  <a:pt x="233839" y="1630204"/>
                  <a:pt x="233839" y="1620679"/>
                  <a:pt x="237649" y="1620679"/>
                </a:cubicBezTo>
                <a:cubicBezTo>
                  <a:pt x="240506" y="1627346"/>
                  <a:pt x="233839" y="1624489"/>
                  <a:pt x="237649" y="1632109"/>
                </a:cubicBezTo>
                <a:close/>
                <a:moveTo>
                  <a:pt x="223361" y="1632109"/>
                </a:moveTo>
                <a:cubicBezTo>
                  <a:pt x="223361" y="1629251"/>
                  <a:pt x="223361" y="1626394"/>
                  <a:pt x="222409" y="1622584"/>
                </a:cubicBezTo>
                <a:cubicBezTo>
                  <a:pt x="224314" y="1621631"/>
                  <a:pt x="225266" y="1630204"/>
                  <a:pt x="227171" y="1633061"/>
                </a:cubicBezTo>
                <a:cubicBezTo>
                  <a:pt x="225266" y="1634014"/>
                  <a:pt x="224314" y="1631156"/>
                  <a:pt x="223361" y="1632109"/>
                </a:cubicBezTo>
                <a:close/>
                <a:moveTo>
                  <a:pt x="368141" y="1565434"/>
                </a:moveTo>
                <a:cubicBezTo>
                  <a:pt x="370999" y="1566386"/>
                  <a:pt x="372904" y="1576864"/>
                  <a:pt x="374809" y="1581626"/>
                </a:cubicBezTo>
                <a:cubicBezTo>
                  <a:pt x="369094" y="1580674"/>
                  <a:pt x="370999" y="1571149"/>
                  <a:pt x="368141" y="1565434"/>
                </a:cubicBezTo>
                <a:close/>
                <a:moveTo>
                  <a:pt x="349091" y="1567339"/>
                </a:moveTo>
                <a:cubicBezTo>
                  <a:pt x="350996" y="1566386"/>
                  <a:pt x="351949" y="1569244"/>
                  <a:pt x="353854" y="1568291"/>
                </a:cubicBezTo>
                <a:cubicBezTo>
                  <a:pt x="355759" y="1573054"/>
                  <a:pt x="352901" y="1574006"/>
                  <a:pt x="355759" y="1579721"/>
                </a:cubicBezTo>
                <a:cubicBezTo>
                  <a:pt x="353854" y="1579721"/>
                  <a:pt x="352901" y="1574959"/>
                  <a:pt x="351949" y="1571149"/>
                </a:cubicBezTo>
                <a:cubicBezTo>
                  <a:pt x="350996" y="1573054"/>
                  <a:pt x="352901" y="1578769"/>
                  <a:pt x="352901" y="1582579"/>
                </a:cubicBezTo>
                <a:cubicBezTo>
                  <a:pt x="350044" y="1580674"/>
                  <a:pt x="350044" y="1571149"/>
                  <a:pt x="349091" y="1567339"/>
                </a:cubicBezTo>
                <a:close/>
                <a:moveTo>
                  <a:pt x="349091" y="1551146"/>
                </a:moveTo>
                <a:cubicBezTo>
                  <a:pt x="351949" y="1551146"/>
                  <a:pt x="361474" y="1575911"/>
                  <a:pt x="353854" y="1568291"/>
                </a:cubicBezTo>
                <a:cubicBezTo>
                  <a:pt x="355759" y="1564481"/>
                  <a:pt x="351949" y="1557814"/>
                  <a:pt x="352901" y="1566386"/>
                </a:cubicBezTo>
                <a:cubicBezTo>
                  <a:pt x="348139" y="1563529"/>
                  <a:pt x="353854" y="1558766"/>
                  <a:pt x="349091" y="1551146"/>
                </a:cubicBezTo>
                <a:close/>
                <a:moveTo>
                  <a:pt x="335756" y="1564481"/>
                </a:moveTo>
                <a:cubicBezTo>
                  <a:pt x="337661" y="1563529"/>
                  <a:pt x="338614" y="1565434"/>
                  <a:pt x="339566" y="1568291"/>
                </a:cubicBezTo>
                <a:cubicBezTo>
                  <a:pt x="339566" y="1566386"/>
                  <a:pt x="341471" y="1565434"/>
                  <a:pt x="343376" y="1564481"/>
                </a:cubicBezTo>
                <a:cubicBezTo>
                  <a:pt x="347186" y="1572101"/>
                  <a:pt x="341471" y="1570196"/>
                  <a:pt x="341471" y="1574006"/>
                </a:cubicBezTo>
                <a:cubicBezTo>
                  <a:pt x="338614" y="1574959"/>
                  <a:pt x="337661" y="1570196"/>
                  <a:pt x="335756" y="1564481"/>
                </a:cubicBezTo>
                <a:close/>
                <a:moveTo>
                  <a:pt x="405289" y="1541621"/>
                </a:moveTo>
                <a:cubicBezTo>
                  <a:pt x="408146" y="1539716"/>
                  <a:pt x="410051" y="1543526"/>
                  <a:pt x="412909" y="1543526"/>
                </a:cubicBezTo>
                <a:cubicBezTo>
                  <a:pt x="413861" y="1549241"/>
                  <a:pt x="406241" y="1549241"/>
                  <a:pt x="405289" y="1541621"/>
                </a:cubicBezTo>
                <a:close/>
                <a:moveTo>
                  <a:pt x="259556" y="1594009"/>
                </a:moveTo>
                <a:cubicBezTo>
                  <a:pt x="256699" y="1596866"/>
                  <a:pt x="250031" y="1582579"/>
                  <a:pt x="253841" y="1595914"/>
                </a:cubicBezTo>
                <a:cubicBezTo>
                  <a:pt x="251936" y="1594961"/>
                  <a:pt x="250031" y="1591151"/>
                  <a:pt x="248126" y="1586389"/>
                </a:cubicBezTo>
                <a:cubicBezTo>
                  <a:pt x="251936" y="1586389"/>
                  <a:pt x="250984" y="1587341"/>
                  <a:pt x="253841" y="1584484"/>
                </a:cubicBezTo>
                <a:cubicBezTo>
                  <a:pt x="255746" y="1591151"/>
                  <a:pt x="258604" y="1585436"/>
                  <a:pt x="259556" y="1594009"/>
                </a:cubicBezTo>
                <a:close/>
                <a:moveTo>
                  <a:pt x="214789" y="1606391"/>
                </a:moveTo>
                <a:cubicBezTo>
                  <a:pt x="214789" y="1593056"/>
                  <a:pt x="208121" y="1590199"/>
                  <a:pt x="208121" y="1575911"/>
                </a:cubicBezTo>
                <a:cubicBezTo>
                  <a:pt x="215741" y="1581626"/>
                  <a:pt x="210979" y="1592104"/>
                  <a:pt x="218599" y="1605439"/>
                </a:cubicBezTo>
                <a:lnTo>
                  <a:pt x="214789" y="1606391"/>
                </a:lnTo>
                <a:close/>
                <a:moveTo>
                  <a:pt x="222409" y="1596866"/>
                </a:moveTo>
                <a:cubicBezTo>
                  <a:pt x="217646" y="1592104"/>
                  <a:pt x="216694" y="1586389"/>
                  <a:pt x="214789" y="1577816"/>
                </a:cubicBezTo>
                <a:cubicBezTo>
                  <a:pt x="219551" y="1583531"/>
                  <a:pt x="220504" y="1589246"/>
                  <a:pt x="222409" y="1596866"/>
                </a:cubicBezTo>
                <a:close/>
                <a:moveTo>
                  <a:pt x="253841" y="1581626"/>
                </a:moveTo>
                <a:cubicBezTo>
                  <a:pt x="249079" y="1582579"/>
                  <a:pt x="247174" y="1565434"/>
                  <a:pt x="246221" y="1560671"/>
                </a:cubicBezTo>
                <a:cubicBezTo>
                  <a:pt x="249079" y="1563529"/>
                  <a:pt x="250984" y="1575911"/>
                  <a:pt x="253841" y="1581626"/>
                </a:cubicBezTo>
                <a:close/>
                <a:moveTo>
                  <a:pt x="224314" y="1576864"/>
                </a:moveTo>
                <a:cubicBezTo>
                  <a:pt x="227171" y="1575911"/>
                  <a:pt x="229076" y="1578769"/>
                  <a:pt x="230981" y="1579721"/>
                </a:cubicBezTo>
                <a:cubicBezTo>
                  <a:pt x="227171" y="1571149"/>
                  <a:pt x="229076" y="1573054"/>
                  <a:pt x="227171" y="1564481"/>
                </a:cubicBezTo>
                <a:cubicBezTo>
                  <a:pt x="231934" y="1572101"/>
                  <a:pt x="234791" y="1575911"/>
                  <a:pt x="236696" y="1587341"/>
                </a:cubicBezTo>
                <a:cubicBezTo>
                  <a:pt x="231934" y="1581626"/>
                  <a:pt x="229076" y="1592104"/>
                  <a:pt x="224314" y="1576864"/>
                </a:cubicBezTo>
                <a:close/>
                <a:moveTo>
                  <a:pt x="323374" y="1495901"/>
                </a:moveTo>
                <a:cubicBezTo>
                  <a:pt x="327184" y="1496854"/>
                  <a:pt x="325279" y="1492091"/>
                  <a:pt x="328136" y="1492091"/>
                </a:cubicBezTo>
                <a:cubicBezTo>
                  <a:pt x="324326" y="1502569"/>
                  <a:pt x="334804" y="1508284"/>
                  <a:pt x="335756" y="1517809"/>
                </a:cubicBezTo>
                <a:cubicBezTo>
                  <a:pt x="331946" y="1519714"/>
                  <a:pt x="331946" y="1503521"/>
                  <a:pt x="330041" y="1512094"/>
                </a:cubicBezTo>
                <a:cubicBezTo>
                  <a:pt x="326231" y="1512094"/>
                  <a:pt x="325279" y="1500664"/>
                  <a:pt x="323374" y="1495901"/>
                </a:cubicBezTo>
                <a:close/>
                <a:moveTo>
                  <a:pt x="319564" y="1487329"/>
                </a:moveTo>
                <a:cubicBezTo>
                  <a:pt x="321469" y="1482566"/>
                  <a:pt x="324326" y="1489234"/>
                  <a:pt x="319564" y="1480661"/>
                </a:cubicBezTo>
                <a:cubicBezTo>
                  <a:pt x="321469" y="1478756"/>
                  <a:pt x="323374" y="1481614"/>
                  <a:pt x="324326" y="1481614"/>
                </a:cubicBezTo>
                <a:cubicBezTo>
                  <a:pt x="328136" y="1489234"/>
                  <a:pt x="321469" y="1487329"/>
                  <a:pt x="323374" y="1493996"/>
                </a:cubicBezTo>
                <a:cubicBezTo>
                  <a:pt x="322421" y="1493996"/>
                  <a:pt x="321469" y="1492091"/>
                  <a:pt x="320516" y="1493044"/>
                </a:cubicBezTo>
                <a:lnTo>
                  <a:pt x="319564" y="1487329"/>
                </a:lnTo>
                <a:close/>
                <a:moveTo>
                  <a:pt x="257651" y="1474946"/>
                </a:moveTo>
                <a:cubicBezTo>
                  <a:pt x="262414" y="1477804"/>
                  <a:pt x="260509" y="1486376"/>
                  <a:pt x="263366" y="1492091"/>
                </a:cubicBezTo>
                <a:cubicBezTo>
                  <a:pt x="257651" y="1493044"/>
                  <a:pt x="259556" y="1480661"/>
                  <a:pt x="257651" y="1474946"/>
                </a:cubicBezTo>
                <a:close/>
                <a:moveTo>
                  <a:pt x="387191" y="1428274"/>
                </a:moveTo>
                <a:cubicBezTo>
                  <a:pt x="390049" y="1433036"/>
                  <a:pt x="388144" y="1439704"/>
                  <a:pt x="391001" y="1438751"/>
                </a:cubicBezTo>
                <a:cubicBezTo>
                  <a:pt x="391954" y="1449229"/>
                  <a:pt x="381476" y="1425416"/>
                  <a:pt x="387191" y="1428274"/>
                </a:cubicBezTo>
                <a:close/>
                <a:moveTo>
                  <a:pt x="309086" y="1453039"/>
                </a:moveTo>
                <a:lnTo>
                  <a:pt x="306229" y="1453991"/>
                </a:lnTo>
                <a:cubicBezTo>
                  <a:pt x="305276" y="1450181"/>
                  <a:pt x="303371" y="1444466"/>
                  <a:pt x="307181" y="1444466"/>
                </a:cubicBezTo>
                <a:lnTo>
                  <a:pt x="309086" y="1453039"/>
                </a:lnTo>
                <a:close/>
                <a:moveTo>
                  <a:pt x="298609" y="1414939"/>
                </a:moveTo>
                <a:cubicBezTo>
                  <a:pt x="302419" y="1417796"/>
                  <a:pt x="307181" y="1433036"/>
                  <a:pt x="309086" y="1442561"/>
                </a:cubicBezTo>
                <a:cubicBezTo>
                  <a:pt x="304324" y="1443514"/>
                  <a:pt x="303371" y="1425416"/>
                  <a:pt x="298609" y="1429226"/>
                </a:cubicBezTo>
                <a:cubicBezTo>
                  <a:pt x="295751" y="1416844"/>
                  <a:pt x="300514" y="1423511"/>
                  <a:pt x="298609" y="1414939"/>
                </a:cubicBezTo>
                <a:close/>
                <a:moveTo>
                  <a:pt x="363379" y="1368266"/>
                </a:moveTo>
                <a:cubicBezTo>
                  <a:pt x="364331" y="1368266"/>
                  <a:pt x="365284" y="1367314"/>
                  <a:pt x="365284" y="1365409"/>
                </a:cubicBezTo>
                <a:cubicBezTo>
                  <a:pt x="371951" y="1367314"/>
                  <a:pt x="370046" y="1380649"/>
                  <a:pt x="374809" y="1390174"/>
                </a:cubicBezTo>
                <a:cubicBezTo>
                  <a:pt x="372904" y="1392079"/>
                  <a:pt x="366236" y="1372076"/>
                  <a:pt x="363379" y="1368266"/>
                </a:cubicBezTo>
                <a:close/>
                <a:moveTo>
                  <a:pt x="285274" y="1421606"/>
                </a:moveTo>
                <a:cubicBezTo>
                  <a:pt x="281464" y="1418749"/>
                  <a:pt x="280511" y="1405414"/>
                  <a:pt x="279559" y="1404461"/>
                </a:cubicBezTo>
                <a:cubicBezTo>
                  <a:pt x="285274" y="1403509"/>
                  <a:pt x="281464" y="1414939"/>
                  <a:pt x="285274" y="1421606"/>
                </a:cubicBezTo>
                <a:close/>
                <a:moveTo>
                  <a:pt x="306229" y="1410176"/>
                </a:moveTo>
                <a:cubicBezTo>
                  <a:pt x="303371" y="1407319"/>
                  <a:pt x="301466" y="1401604"/>
                  <a:pt x="299561" y="1395889"/>
                </a:cubicBezTo>
                <a:cubicBezTo>
                  <a:pt x="302419" y="1393031"/>
                  <a:pt x="303371" y="1405414"/>
                  <a:pt x="306229" y="1410176"/>
                </a:cubicBezTo>
                <a:close/>
                <a:moveTo>
                  <a:pt x="295751" y="1401604"/>
                </a:moveTo>
                <a:cubicBezTo>
                  <a:pt x="288131" y="1399699"/>
                  <a:pt x="288131" y="1377791"/>
                  <a:pt x="295751" y="1401604"/>
                </a:cubicBezTo>
                <a:lnTo>
                  <a:pt x="295751" y="1401604"/>
                </a:lnTo>
                <a:close/>
                <a:moveTo>
                  <a:pt x="382429" y="1350169"/>
                </a:moveTo>
                <a:cubicBezTo>
                  <a:pt x="384334" y="1352074"/>
                  <a:pt x="385286" y="1354931"/>
                  <a:pt x="386239" y="1358741"/>
                </a:cubicBezTo>
                <a:cubicBezTo>
                  <a:pt x="380524" y="1359694"/>
                  <a:pt x="375761" y="1324451"/>
                  <a:pt x="382429" y="1350169"/>
                </a:cubicBezTo>
                <a:close/>
                <a:moveTo>
                  <a:pt x="232886" y="1376839"/>
                </a:moveTo>
                <a:cubicBezTo>
                  <a:pt x="236696" y="1376839"/>
                  <a:pt x="238601" y="1386364"/>
                  <a:pt x="239554" y="1391126"/>
                </a:cubicBezTo>
                <a:cubicBezTo>
                  <a:pt x="236696" y="1392079"/>
                  <a:pt x="234791" y="1383506"/>
                  <a:pt x="232886" y="1376839"/>
                </a:cubicBezTo>
                <a:close/>
                <a:moveTo>
                  <a:pt x="192881" y="1333976"/>
                </a:moveTo>
                <a:cubicBezTo>
                  <a:pt x="196691" y="1333976"/>
                  <a:pt x="194786" y="1346359"/>
                  <a:pt x="197644" y="1344454"/>
                </a:cubicBezTo>
                <a:cubicBezTo>
                  <a:pt x="197644" y="1353026"/>
                  <a:pt x="191929" y="1335881"/>
                  <a:pt x="192881" y="1333976"/>
                </a:cubicBezTo>
                <a:close/>
                <a:moveTo>
                  <a:pt x="295751" y="1286351"/>
                </a:moveTo>
                <a:lnTo>
                  <a:pt x="299561" y="1296829"/>
                </a:lnTo>
                <a:cubicBezTo>
                  <a:pt x="296704" y="1301591"/>
                  <a:pt x="290989" y="1284446"/>
                  <a:pt x="295751" y="1286351"/>
                </a:cubicBezTo>
                <a:close/>
                <a:moveTo>
                  <a:pt x="257651" y="1279684"/>
                </a:moveTo>
                <a:cubicBezTo>
                  <a:pt x="260509" y="1281589"/>
                  <a:pt x="265271" y="1296829"/>
                  <a:pt x="264319" y="1300639"/>
                </a:cubicBezTo>
                <a:cubicBezTo>
                  <a:pt x="260509" y="1297781"/>
                  <a:pt x="255746" y="1284446"/>
                  <a:pt x="257651" y="1279684"/>
                </a:cubicBezTo>
                <a:close/>
                <a:moveTo>
                  <a:pt x="162401" y="1313021"/>
                </a:moveTo>
                <a:cubicBezTo>
                  <a:pt x="164306" y="1316831"/>
                  <a:pt x="167164" y="1317784"/>
                  <a:pt x="169069" y="1322546"/>
                </a:cubicBezTo>
                <a:cubicBezTo>
                  <a:pt x="168116" y="1322546"/>
                  <a:pt x="167164" y="1323499"/>
                  <a:pt x="167164" y="1325404"/>
                </a:cubicBezTo>
                <a:cubicBezTo>
                  <a:pt x="165259" y="1326356"/>
                  <a:pt x="164306" y="1316831"/>
                  <a:pt x="162401" y="1313021"/>
                </a:cubicBezTo>
                <a:close/>
                <a:moveTo>
                  <a:pt x="183356" y="1303496"/>
                </a:moveTo>
                <a:cubicBezTo>
                  <a:pt x="180499" y="1300639"/>
                  <a:pt x="178594" y="1294924"/>
                  <a:pt x="176689" y="1289209"/>
                </a:cubicBezTo>
                <a:cubicBezTo>
                  <a:pt x="180499" y="1286351"/>
                  <a:pt x="181451" y="1299686"/>
                  <a:pt x="183356" y="1303496"/>
                </a:cubicBezTo>
                <a:close/>
                <a:moveTo>
                  <a:pt x="145256" y="1307306"/>
                </a:moveTo>
                <a:cubicBezTo>
                  <a:pt x="146209" y="1310164"/>
                  <a:pt x="143351" y="1310164"/>
                  <a:pt x="141446" y="1311116"/>
                </a:cubicBezTo>
                <a:lnTo>
                  <a:pt x="139541" y="1304449"/>
                </a:lnTo>
                <a:cubicBezTo>
                  <a:pt x="142399" y="1300639"/>
                  <a:pt x="143351" y="1306354"/>
                  <a:pt x="145256" y="1307306"/>
                </a:cubicBezTo>
                <a:close/>
                <a:moveTo>
                  <a:pt x="277654" y="1235869"/>
                </a:moveTo>
                <a:lnTo>
                  <a:pt x="281464" y="1246346"/>
                </a:lnTo>
                <a:cubicBezTo>
                  <a:pt x="279559" y="1250156"/>
                  <a:pt x="273844" y="1233964"/>
                  <a:pt x="277654" y="1235869"/>
                </a:cubicBezTo>
                <a:close/>
                <a:moveTo>
                  <a:pt x="103346" y="1271111"/>
                </a:moveTo>
                <a:cubicBezTo>
                  <a:pt x="102394" y="1275874"/>
                  <a:pt x="110014" y="1284446"/>
                  <a:pt x="108109" y="1290161"/>
                </a:cubicBezTo>
                <a:cubicBezTo>
                  <a:pt x="106204" y="1289209"/>
                  <a:pt x="98584" y="1271111"/>
                  <a:pt x="103346" y="1271111"/>
                </a:cubicBezTo>
                <a:close/>
                <a:moveTo>
                  <a:pt x="163354" y="1270159"/>
                </a:moveTo>
                <a:cubicBezTo>
                  <a:pt x="159544" y="1266349"/>
                  <a:pt x="158591" y="1261586"/>
                  <a:pt x="159544" y="1257776"/>
                </a:cubicBezTo>
                <a:cubicBezTo>
                  <a:pt x="162401" y="1258729"/>
                  <a:pt x="161449" y="1267301"/>
                  <a:pt x="163354" y="1270159"/>
                </a:cubicBezTo>
                <a:close/>
                <a:moveTo>
                  <a:pt x="215741" y="1105376"/>
                </a:moveTo>
                <a:cubicBezTo>
                  <a:pt x="211931" y="1105376"/>
                  <a:pt x="210026" y="1093946"/>
                  <a:pt x="207169" y="1087279"/>
                </a:cubicBezTo>
                <a:cubicBezTo>
                  <a:pt x="210979" y="1085374"/>
                  <a:pt x="212884" y="1100614"/>
                  <a:pt x="215741" y="1105376"/>
                </a:cubicBezTo>
                <a:close/>
                <a:moveTo>
                  <a:pt x="59531" y="968216"/>
                </a:moveTo>
                <a:cubicBezTo>
                  <a:pt x="53816" y="967264"/>
                  <a:pt x="53816" y="954881"/>
                  <a:pt x="50006" y="950119"/>
                </a:cubicBezTo>
                <a:cubicBezTo>
                  <a:pt x="55721" y="951071"/>
                  <a:pt x="54769" y="960596"/>
                  <a:pt x="59531" y="968216"/>
                </a:cubicBezTo>
                <a:close/>
                <a:moveTo>
                  <a:pt x="136684" y="914876"/>
                </a:moveTo>
                <a:cubicBezTo>
                  <a:pt x="131921" y="917734"/>
                  <a:pt x="129064" y="897731"/>
                  <a:pt x="130016" y="893921"/>
                </a:cubicBezTo>
                <a:cubicBezTo>
                  <a:pt x="134779" y="897731"/>
                  <a:pt x="133826" y="908209"/>
                  <a:pt x="136684" y="914876"/>
                </a:cubicBezTo>
                <a:close/>
                <a:moveTo>
                  <a:pt x="24289" y="906304"/>
                </a:moveTo>
                <a:cubicBezTo>
                  <a:pt x="30956" y="909161"/>
                  <a:pt x="22384" y="892969"/>
                  <a:pt x="28099" y="894874"/>
                </a:cubicBezTo>
                <a:cubicBezTo>
                  <a:pt x="30004" y="900589"/>
                  <a:pt x="30956" y="900589"/>
                  <a:pt x="32861" y="900589"/>
                </a:cubicBezTo>
                <a:cubicBezTo>
                  <a:pt x="34766" y="907256"/>
                  <a:pt x="28099" y="902494"/>
                  <a:pt x="33814" y="914876"/>
                </a:cubicBezTo>
                <a:cubicBezTo>
                  <a:pt x="30004" y="912019"/>
                  <a:pt x="27146" y="916781"/>
                  <a:pt x="24289" y="906304"/>
                </a:cubicBezTo>
                <a:close/>
                <a:moveTo>
                  <a:pt x="17621" y="708184"/>
                </a:moveTo>
                <a:cubicBezTo>
                  <a:pt x="16669" y="699611"/>
                  <a:pt x="26194" y="694849"/>
                  <a:pt x="30004" y="688181"/>
                </a:cubicBezTo>
                <a:cubicBezTo>
                  <a:pt x="29051" y="695801"/>
                  <a:pt x="20479" y="703421"/>
                  <a:pt x="17621" y="708184"/>
                </a:cubicBezTo>
                <a:close/>
                <a:moveTo>
                  <a:pt x="34766" y="624364"/>
                </a:moveTo>
                <a:cubicBezTo>
                  <a:pt x="35719" y="619601"/>
                  <a:pt x="38576" y="615791"/>
                  <a:pt x="42386" y="611981"/>
                </a:cubicBezTo>
                <a:cubicBezTo>
                  <a:pt x="46196" y="608171"/>
                  <a:pt x="51911" y="604361"/>
                  <a:pt x="57626" y="600551"/>
                </a:cubicBezTo>
                <a:cubicBezTo>
                  <a:pt x="57626" y="603409"/>
                  <a:pt x="53816" y="607219"/>
                  <a:pt x="49054" y="611029"/>
                </a:cubicBezTo>
                <a:cubicBezTo>
                  <a:pt x="44291" y="615791"/>
                  <a:pt x="38576" y="620554"/>
                  <a:pt x="34766" y="624364"/>
                </a:cubicBezTo>
                <a:close/>
                <a:moveTo>
                  <a:pt x="119539" y="561499"/>
                </a:moveTo>
                <a:cubicBezTo>
                  <a:pt x="120491" y="555784"/>
                  <a:pt x="124301" y="555784"/>
                  <a:pt x="118586" y="553879"/>
                </a:cubicBezTo>
                <a:cubicBezTo>
                  <a:pt x="128111" y="546259"/>
                  <a:pt x="131921" y="553879"/>
                  <a:pt x="119539" y="561499"/>
                </a:cubicBezTo>
                <a:close/>
                <a:moveTo>
                  <a:pt x="130969" y="552926"/>
                </a:moveTo>
                <a:cubicBezTo>
                  <a:pt x="128111" y="550069"/>
                  <a:pt x="140494" y="545306"/>
                  <a:pt x="134779" y="543401"/>
                </a:cubicBezTo>
                <a:cubicBezTo>
                  <a:pt x="137636" y="540544"/>
                  <a:pt x="139541" y="541496"/>
                  <a:pt x="142399" y="538639"/>
                </a:cubicBezTo>
                <a:cubicBezTo>
                  <a:pt x="148114" y="541496"/>
                  <a:pt x="137636" y="547211"/>
                  <a:pt x="130969" y="552926"/>
                </a:cubicBezTo>
                <a:close/>
                <a:moveTo>
                  <a:pt x="158591" y="553879"/>
                </a:moveTo>
                <a:cubicBezTo>
                  <a:pt x="159544" y="555784"/>
                  <a:pt x="162401" y="553879"/>
                  <a:pt x="163354" y="555784"/>
                </a:cubicBezTo>
                <a:cubicBezTo>
                  <a:pt x="157639" y="560546"/>
                  <a:pt x="154781" y="559594"/>
                  <a:pt x="148114" y="565309"/>
                </a:cubicBezTo>
                <a:cubicBezTo>
                  <a:pt x="145256" y="566261"/>
                  <a:pt x="157639" y="556736"/>
                  <a:pt x="158591" y="553879"/>
                </a:cubicBezTo>
                <a:close/>
                <a:moveTo>
                  <a:pt x="218599" y="571024"/>
                </a:moveTo>
                <a:cubicBezTo>
                  <a:pt x="218599" y="574834"/>
                  <a:pt x="210979" y="576739"/>
                  <a:pt x="208121" y="578644"/>
                </a:cubicBezTo>
                <a:cubicBezTo>
                  <a:pt x="205264" y="573881"/>
                  <a:pt x="214789" y="574834"/>
                  <a:pt x="218599" y="571024"/>
                </a:cubicBezTo>
                <a:close/>
                <a:moveTo>
                  <a:pt x="244316" y="469106"/>
                </a:moveTo>
                <a:cubicBezTo>
                  <a:pt x="251936" y="462439"/>
                  <a:pt x="253841" y="464344"/>
                  <a:pt x="244316" y="469106"/>
                </a:cubicBezTo>
                <a:cubicBezTo>
                  <a:pt x="223361" y="485299"/>
                  <a:pt x="208121" y="494824"/>
                  <a:pt x="195739" y="505301"/>
                </a:cubicBezTo>
                <a:cubicBezTo>
                  <a:pt x="206216" y="491966"/>
                  <a:pt x="222409" y="479584"/>
                  <a:pt x="244316" y="469106"/>
                </a:cubicBezTo>
                <a:close/>
                <a:moveTo>
                  <a:pt x="263366" y="544354"/>
                </a:moveTo>
                <a:cubicBezTo>
                  <a:pt x="262414" y="547211"/>
                  <a:pt x="258604" y="551021"/>
                  <a:pt x="254794" y="551974"/>
                </a:cubicBezTo>
                <a:cubicBezTo>
                  <a:pt x="250031" y="550069"/>
                  <a:pt x="261461" y="544354"/>
                  <a:pt x="263366" y="544354"/>
                </a:cubicBezTo>
                <a:close/>
                <a:moveTo>
                  <a:pt x="253841" y="459581"/>
                </a:moveTo>
                <a:cubicBezTo>
                  <a:pt x="263366" y="444341"/>
                  <a:pt x="285274" y="440531"/>
                  <a:pt x="298609" y="422434"/>
                </a:cubicBezTo>
                <a:cubicBezTo>
                  <a:pt x="296704" y="434816"/>
                  <a:pt x="264319" y="451009"/>
                  <a:pt x="253841" y="459581"/>
                </a:cubicBezTo>
                <a:close/>
                <a:moveTo>
                  <a:pt x="340519" y="377666"/>
                </a:moveTo>
                <a:cubicBezTo>
                  <a:pt x="341471" y="380524"/>
                  <a:pt x="332899" y="385286"/>
                  <a:pt x="330041" y="390049"/>
                </a:cubicBezTo>
                <a:cubicBezTo>
                  <a:pt x="329089" y="389096"/>
                  <a:pt x="328136" y="389096"/>
                  <a:pt x="327184" y="389096"/>
                </a:cubicBezTo>
                <a:cubicBezTo>
                  <a:pt x="329089" y="385286"/>
                  <a:pt x="338614" y="378619"/>
                  <a:pt x="340519" y="377666"/>
                </a:cubicBezTo>
                <a:close/>
                <a:moveTo>
                  <a:pt x="343376" y="378619"/>
                </a:moveTo>
                <a:cubicBezTo>
                  <a:pt x="344329" y="374809"/>
                  <a:pt x="352901" y="372904"/>
                  <a:pt x="356711" y="370046"/>
                </a:cubicBezTo>
                <a:cubicBezTo>
                  <a:pt x="356711" y="373856"/>
                  <a:pt x="347186" y="375761"/>
                  <a:pt x="343376" y="378619"/>
                </a:cubicBezTo>
                <a:close/>
                <a:moveTo>
                  <a:pt x="375761" y="388144"/>
                </a:moveTo>
                <a:cubicBezTo>
                  <a:pt x="377666" y="388144"/>
                  <a:pt x="378619" y="388144"/>
                  <a:pt x="379571" y="390049"/>
                </a:cubicBezTo>
                <a:cubicBezTo>
                  <a:pt x="370999" y="395764"/>
                  <a:pt x="379571" y="396716"/>
                  <a:pt x="368141" y="404336"/>
                </a:cubicBezTo>
                <a:cubicBezTo>
                  <a:pt x="365284" y="402431"/>
                  <a:pt x="370999" y="399574"/>
                  <a:pt x="371951" y="397669"/>
                </a:cubicBezTo>
                <a:cubicBezTo>
                  <a:pt x="369094" y="397669"/>
                  <a:pt x="369094" y="399574"/>
                  <a:pt x="364331" y="402431"/>
                </a:cubicBezTo>
                <a:cubicBezTo>
                  <a:pt x="363379" y="397669"/>
                  <a:pt x="375761" y="396716"/>
                  <a:pt x="372904" y="391954"/>
                </a:cubicBezTo>
                <a:lnTo>
                  <a:pt x="375761" y="388144"/>
                </a:lnTo>
                <a:close/>
                <a:moveTo>
                  <a:pt x="438626" y="478631"/>
                </a:moveTo>
                <a:cubicBezTo>
                  <a:pt x="439579" y="480536"/>
                  <a:pt x="431006" y="484346"/>
                  <a:pt x="428149" y="487204"/>
                </a:cubicBezTo>
                <a:cubicBezTo>
                  <a:pt x="428149" y="483394"/>
                  <a:pt x="433864" y="479584"/>
                  <a:pt x="438626" y="478631"/>
                </a:cubicBezTo>
                <a:close/>
                <a:moveTo>
                  <a:pt x="410051" y="385286"/>
                </a:moveTo>
                <a:cubicBezTo>
                  <a:pt x="411004" y="390049"/>
                  <a:pt x="395764" y="397669"/>
                  <a:pt x="391954" y="402431"/>
                </a:cubicBezTo>
                <a:cubicBezTo>
                  <a:pt x="390049" y="398621"/>
                  <a:pt x="402431" y="388144"/>
                  <a:pt x="410051" y="385286"/>
                </a:cubicBezTo>
                <a:close/>
                <a:moveTo>
                  <a:pt x="371951" y="375761"/>
                </a:moveTo>
                <a:cubicBezTo>
                  <a:pt x="375761" y="374809"/>
                  <a:pt x="383381" y="367189"/>
                  <a:pt x="385286" y="370999"/>
                </a:cubicBezTo>
                <a:cubicBezTo>
                  <a:pt x="379571" y="374809"/>
                  <a:pt x="373856" y="379571"/>
                  <a:pt x="371951" y="375761"/>
                </a:cubicBezTo>
                <a:close/>
                <a:moveTo>
                  <a:pt x="395764" y="373856"/>
                </a:moveTo>
                <a:cubicBezTo>
                  <a:pt x="389096" y="379571"/>
                  <a:pt x="388144" y="376714"/>
                  <a:pt x="383381" y="378619"/>
                </a:cubicBezTo>
                <a:cubicBezTo>
                  <a:pt x="384334" y="370046"/>
                  <a:pt x="404336" y="361474"/>
                  <a:pt x="411004" y="355759"/>
                </a:cubicBezTo>
                <a:cubicBezTo>
                  <a:pt x="413861" y="363379"/>
                  <a:pt x="385286" y="370046"/>
                  <a:pt x="395764" y="373856"/>
                </a:cubicBezTo>
                <a:close/>
                <a:moveTo>
                  <a:pt x="439579" y="366236"/>
                </a:moveTo>
                <a:cubicBezTo>
                  <a:pt x="435769" y="370999"/>
                  <a:pt x="427196" y="377666"/>
                  <a:pt x="422434" y="380524"/>
                </a:cubicBezTo>
                <a:cubicBezTo>
                  <a:pt x="423386" y="374809"/>
                  <a:pt x="433864" y="370046"/>
                  <a:pt x="439579" y="366236"/>
                </a:cubicBezTo>
                <a:close/>
                <a:moveTo>
                  <a:pt x="421481" y="370999"/>
                </a:moveTo>
                <a:cubicBezTo>
                  <a:pt x="419576" y="368141"/>
                  <a:pt x="426244" y="364331"/>
                  <a:pt x="431006" y="361474"/>
                </a:cubicBezTo>
                <a:cubicBezTo>
                  <a:pt x="434816" y="363379"/>
                  <a:pt x="425291" y="368141"/>
                  <a:pt x="421481" y="370999"/>
                </a:cubicBezTo>
                <a:close/>
                <a:moveTo>
                  <a:pt x="426244" y="348139"/>
                </a:moveTo>
                <a:cubicBezTo>
                  <a:pt x="432911" y="345281"/>
                  <a:pt x="420529" y="353854"/>
                  <a:pt x="417671" y="355759"/>
                </a:cubicBezTo>
                <a:cubicBezTo>
                  <a:pt x="419576" y="351949"/>
                  <a:pt x="416719" y="354806"/>
                  <a:pt x="414814" y="351949"/>
                </a:cubicBezTo>
                <a:cubicBezTo>
                  <a:pt x="417671" y="350044"/>
                  <a:pt x="419576" y="348139"/>
                  <a:pt x="419576" y="347186"/>
                </a:cubicBezTo>
                <a:cubicBezTo>
                  <a:pt x="427196" y="343376"/>
                  <a:pt x="414814" y="357664"/>
                  <a:pt x="426244" y="348139"/>
                </a:cubicBezTo>
                <a:close/>
                <a:moveTo>
                  <a:pt x="438626" y="310991"/>
                </a:moveTo>
                <a:cubicBezTo>
                  <a:pt x="438626" y="313849"/>
                  <a:pt x="437674" y="316706"/>
                  <a:pt x="431959" y="320516"/>
                </a:cubicBezTo>
                <a:cubicBezTo>
                  <a:pt x="431006" y="317659"/>
                  <a:pt x="431959" y="314801"/>
                  <a:pt x="438626" y="310991"/>
                </a:cubicBezTo>
                <a:close/>
                <a:moveTo>
                  <a:pt x="527209" y="418624"/>
                </a:moveTo>
                <a:cubicBezTo>
                  <a:pt x="530066" y="420529"/>
                  <a:pt x="525304" y="424339"/>
                  <a:pt x="520541" y="428149"/>
                </a:cubicBezTo>
                <a:cubicBezTo>
                  <a:pt x="517684" y="425291"/>
                  <a:pt x="522446" y="422434"/>
                  <a:pt x="527209" y="418624"/>
                </a:cubicBezTo>
                <a:close/>
                <a:moveTo>
                  <a:pt x="571976" y="389096"/>
                </a:moveTo>
                <a:cubicBezTo>
                  <a:pt x="572929" y="391954"/>
                  <a:pt x="563404" y="395764"/>
                  <a:pt x="559594" y="399574"/>
                </a:cubicBezTo>
                <a:cubicBezTo>
                  <a:pt x="558641" y="394811"/>
                  <a:pt x="568166" y="391001"/>
                  <a:pt x="571976" y="389096"/>
                </a:cubicBezTo>
                <a:close/>
                <a:moveTo>
                  <a:pt x="516731" y="277654"/>
                </a:moveTo>
                <a:cubicBezTo>
                  <a:pt x="526256" y="265271"/>
                  <a:pt x="555784" y="246221"/>
                  <a:pt x="578644" y="230029"/>
                </a:cubicBezTo>
                <a:cubicBezTo>
                  <a:pt x="604361" y="211931"/>
                  <a:pt x="633889" y="187166"/>
                  <a:pt x="654844" y="178594"/>
                </a:cubicBezTo>
                <a:cubicBezTo>
                  <a:pt x="612934" y="208121"/>
                  <a:pt x="562451" y="245269"/>
                  <a:pt x="516731" y="277654"/>
                </a:cubicBezTo>
                <a:close/>
                <a:moveTo>
                  <a:pt x="514826" y="241459"/>
                </a:moveTo>
                <a:lnTo>
                  <a:pt x="523399" y="234791"/>
                </a:lnTo>
                <a:cubicBezTo>
                  <a:pt x="526256" y="237649"/>
                  <a:pt x="515779" y="246221"/>
                  <a:pt x="514826" y="241459"/>
                </a:cubicBezTo>
                <a:close/>
                <a:moveTo>
                  <a:pt x="567214" y="282416"/>
                </a:moveTo>
                <a:cubicBezTo>
                  <a:pt x="569119" y="278606"/>
                  <a:pt x="573881" y="270986"/>
                  <a:pt x="562451" y="280511"/>
                </a:cubicBezTo>
                <a:cubicBezTo>
                  <a:pt x="570071" y="270986"/>
                  <a:pt x="564356" y="273844"/>
                  <a:pt x="575786" y="269081"/>
                </a:cubicBezTo>
                <a:cubicBezTo>
                  <a:pt x="574834" y="272891"/>
                  <a:pt x="575786" y="276701"/>
                  <a:pt x="567214" y="282416"/>
                </a:cubicBezTo>
                <a:close/>
                <a:moveTo>
                  <a:pt x="539591" y="222409"/>
                </a:moveTo>
                <a:cubicBezTo>
                  <a:pt x="540544" y="225266"/>
                  <a:pt x="533876" y="229076"/>
                  <a:pt x="531019" y="232886"/>
                </a:cubicBezTo>
                <a:cubicBezTo>
                  <a:pt x="530066" y="230029"/>
                  <a:pt x="534829" y="223361"/>
                  <a:pt x="539591" y="222409"/>
                </a:cubicBezTo>
                <a:close/>
                <a:moveTo>
                  <a:pt x="564356" y="217646"/>
                </a:moveTo>
                <a:cubicBezTo>
                  <a:pt x="558641" y="226219"/>
                  <a:pt x="548164" y="230981"/>
                  <a:pt x="538639" y="235744"/>
                </a:cubicBezTo>
                <a:cubicBezTo>
                  <a:pt x="546259" y="229076"/>
                  <a:pt x="555784" y="221456"/>
                  <a:pt x="564356" y="217646"/>
                </a:cubicBezTo>
                <a:close/>
                <a:moveTo>
                  <a:pt x="540544" y="219551"/>
                </a:moveTo>
                <a:cubicBezTo>
                  <a:pt x="554831" y="213836"/>
                  <a:pt x="558641" y="204311"/>
                  <a:pt x="573881" y="196691"/>
                </a:cubicBezTo>
                <a:cubicBezTo>
                  <a:pt x="574834" y="201454"/>
                  <a:pt x="569119" y="201454"/>
                  <a:pt x="563404" y="205264"/>
                </a:cubicBezTo>
                <a:cubicBezTo>
                  <a:pt x="572929" y="202406"/>
                  <a:pt x="551021" y="220504"/>
                  <a:pt x="543401" y="223361"/>
                </a:cubicBezTo>
                <a:lnTo>
                  <a:pt x="540544" y="219551"/>
                </a:lnTo>
                <a:close/>
                <a:moveTo>
                  <a:pt x="600551" y="248126"/>
                </a:moveTo>
                <a:cubicBezTo>
                  <a:pt x="601504" y="250984"/>
                  <a:pt x="591979" y="254794"/>
                  <a:pt x="588169" y="258604"/>
                </a:cubicBezTo>
                <a:cubicBezTo>
                  <a:pt x="586264" y="255746"/>
                  <a:pt x="596741" y="249079"/>
                  <a:pt x="600551" y="248126"/>
                </a:cubicBezTo>
                <a:close/>
                <a:moveTo>
                  <a:pt x="686276" y="332899"/>
                </a:moveTo>
                <a:cubicBezTo>
                  <a:pt x="690086" y="325279"/>
                  <a:pt x="695801" y="323374"/>
                  <a:pt x="706279" y="315754"/>
                </a:cubicBezTo>
                <a:cubicBezTo>
                  <a:pt x="708184" y="321469"/>
                  <a:pt x="694849" y="326231"/>
                  <a:pt x="686276" y="332899"/>
                </a:cubicBezTo>
                <a:close/>
                <a:moveTo>
                  <a:pt x="659606" y="215741"/>
                </a:moveTo>
                <a:cubicBezTo>
                  <a:pt x="661511" y="215741"/>
                  <a:pt x="662464" y="217646"/>
                  <a:pt x="665321" y="215741"/>
                </a:cubicBezTo>
                <a:cubicBezTo>
                  <a:pt x="664369" y="220504"/>
                  <a:pt x="654844" y="221456"/>
                  <a:pt x="649129" y="227171"/>
                </a:cubicBezTo>
                <a:cubicBezTo>
                  <a:pt x="645319" y="222409"/>
                  <a:pt x="654844" y="221456"/>
                  <a:pt x="659606" y="215741"/>
                </a:cubicBezTo>
                <a:close/>
                <a:moveTo>
                  <a:pt x="654844" y="217646"/>
                </a:moveTo>
                <a:cubicBezTo>
                  <a:pt x="653891" y="216694"/>
                  <a:pt x="654844" y="216694"/>
                  <a:pt x="655796" y="215741"/>
                </a:cubicBezTo>
                <a:cubicBezTo>
                  <a:pt x="654844" y="213836"/>
                  <a:pt x="656749" y="211931"/>
                  <a:pt x="658654" y="208121"/>
                </a:cubicBezTo>
                <a:cubicBezTo>
                  <a:pt x="664369" y="204311"/>
                  <a:pt x="668179" y="204311"/>
                  <a:pt x="672941" y="201454"/>
                </a:cubicBezTo>
                <a:cubicBezTo>
                  <a:pt x="673894" y="207169"/>
                  <a:pt x="664369" y="209074"/>
                  <a:pt x="654844" y="217646"/>
                </a:cubicBezTo>
                <a:close/>
                <a:moveTo>
                  <a:pt x="671036" y="197644"/>
                </a:moveTo>
                <a:lnTo>
                  <a:pt x="667226" y="192881"/>
                </a:lnTo>
                <a:cubicBezTo>
                  <a:pt x="675799" y="189071"/>
                  <a:pt x="679609" y="192881"/>
                  <a:pt x="691039" y="184309"/>
                </a:cubicBezTo>
                <a:cubicBezTo>
                  <a:pt x="683419" y="194786"/>
                  <a:pt x="680561" y="188119"/>
                  <a:pt x="671036" y="197644"/>
                </a:cubicBezTo>
                <a:close/>
                <a:moveTo>
                  <a:pt x="657701" y="133826"/>
                </a:moveTo>
                <a:cubicBezTo>
                  <a:pt x="658654" y="137636"/>
                  <a:pt x="642461" y="150019"/>
                  <a:pt x="640556" y="148114"/>
                </a:cubicBezTo>
                <a:cubicBezTo>
                  <a:pt x="641509" y="143351"/>
                  <a:pt x="651986" y="137636"/>
                  <a:pt x="657701" y="133826"/>
                </a:cubicBezTo>
                <a:close/>
                <a:moveTo>
                  <a:pt x="775811" y="265271"/>
                </a:moveTo>
                <a:cubicBezTo>
                  <a:pt x="775811" y="270034"/>
                  <a:pt x="760571" y="280511"/>
                  <a:pt x="754856" y="282416"/>
                </a:cubicBezTo>
                <a:cubicBezTo>
                  <a:pt x="759619" y="274796"/>
                  <a:pt x="768191" y="272891"/>
                  <a:pt x="775811" y="265271"/>
                </a:cubicBezTo>
                <a:close/>
                <a:moveTo>
                  <a:pt x="687229" y="178594"/>
                </a:moveTo>
                <a:cubicBezTo>
                  <a:pt x="699611" y="170021"/>
                  <a:pt x="694849" y="174784"/>
                  <a:pt x="706279" y="167164"/>
                </a:cubicBezTo>
                <a:cubicBezTo>
                  <a:pt x="707231" y="168116"/>
                  <a:pt x="703421" y="170021"/>
                  <a:pt x="701516" y="171926"/>
                </a:cubicBezTo>
                <a:cubicBezTo>
                  <a:pt x="699611" y="173831"/>
                  <a:pt x="701516" y="174784"/>
                  <a:pt x="701516" y="175736"/>
                </a:cubicBezTo>
                <a:cubicBezTo>
                  <a:pt x="698659" y="176689"/>
                  <a:pt x="693896" y="179546"/>
                  <a:pt x="690086" y="182404"/>
                </a:cubicBezTo>
                <a:cubicBezTo>
                  <a:pt x="690086" y="179546"/>
                  <a:pt x="691039" y="180499"/>
                  <a:pt x="687229" y="178594"/>
                </a:cubicBezTo>
                <a:close/>
                <a:moveTo>
                  <a:pt x="662464" y="132874"/>
                </a:moveTo>
                <a:cubicBezTo>
                  <a:pt x="668179" y="123349"/>
                  <a:pt x="682466" y="115729"/>
                  <a:pt x="695801" y="107156"/>
                </a:cubicBezTo>
                <a:cubicBezTo>
                  <a:pt x="684371" y="117634"/>
                  <a:pt x="676751" y="125254"/>
                  <a:pt x="662464" y="132874"/>
                </a:cubicBezTo>
                <a:close/>
                <a:moveTo>
                  <a:pt x="689134" y="157639"/>
                </a:moveTo>
                <a:cubicBezTo>
                  <a:pt x="687229" y="154781"/>
                  <a:pt x="690086" y="150019"/>
                  <a:pt x="693896" y="150019"/>
                </a:cubicBezTo>
                <a:cubicBezTo>
                  <a:pt x="695801" y="150971"/>
                  <a:pt x="691991" y="154781"/>
                  <a:pt x="689134" y="157639"/>
                </a:cubicBezTo>
                <a:close/>
                <a:moveTo>
                  <a:pt x="770096" y="262414"/>
                </a:moveTo>
                <a:cubicBezTo>
                  <a:pt x="774859" y="252889"/>
                  <a:pt x="787241" y="247174"/>
                  <a:pt x="795814" y="240506"/>
                </a:cubicBezTo>
                <a:cubicBezTo>
                  <a:pt x="791051" y="247174"/>
                  <a:pt x="780574" y="254794"/>
                  <a:pt x="770096" y="262414"/>
                </a:cubicBezTo>
                <a:close/>
                <a:moveTo>
                  <a:pt x="751046" y="193834"/>
                </a:moveTo>
                <a:cubicBezTo>
                  <a:pt x="750094" y="199549"/>
                  <a:pt x="742474" y="199549"/>
                  <a:pt x="737711" y="206216"/>
                </a:cubicBezTo>
                <a:cubicBezTo>
                  <a:pt x="735806" y="200501"/>
                  <a:pt x="744379" y="199549"/>
                  <a:pt x="751046" y="193834"/>
                </a:cubicBezTo>
                <a:close/>
                <a:moveTo>
                  <a:pt x="722471" y="166211"/>
                </a:moveTo>
                <a:cubicBezTo>
                  <a:pt x="728186" y="160496"/>
                  <a:pt x="734854" y="154781"/>
                  <a:pt x="740569" y="149066"/>
                </a:cubicBezTo>
                <a:cubicBezTo>
                  <a:pt x="741521" y="154781"/>
                  <a:pt x="731044" y="162401"/>
                  <a:pt x="722471" y="166211"/>
                </a:cubicBezTo>
                <a:close/>
                <a:moveTo>
                  <a:pt x="711041" y="96679"/>
                </a:moveTo>
                <a:cubicBezTo>
                  <a:pt x="714851" y="98584"/>
                  <a:pt x="705326" y="103346"/>
                  <a:pt x="701516" y="106204"/>
                </a:cubicBezTo>
                <a:cubicBezTo>
                  <a:pt x="699611" y="103346"/>
                  <a:pt x="705326" y="99536"/>
                  <a:pt x="711041" y="96679"/>
                </a:cubicBezTo>
                <a:close/>
                <a:moveTo>
                  <a:pt x="789146" y="170021"/>
                </a:moveTo>
                <a:cubicBezTo>
                  <a:pt x="786289" y="179546"/>
                  <a:pt x="771049" y="184309"/>
                  <a:pt x="764381" y="189071"/>
                </a:cubicBezTo>
                <a:cubicBezTo>
                  <a:pt x="768191" y="180499"/>
                  <a:pt x="781526" y="179546"/>
                  <a:pt x="789146" y="170021"/>
                </a:cubicBezTo>
                <a:close/>
                <a:moveTo>
                  <a:pt x="818674" y="236696"/>
                </a:moveTo>
                <a:cubicBezTo>
                  <a:pt x="820579" y="239554"/>
                  <a:pt x="812006" y="245269"/>
                  <a:pt x="808196" y="245269"/>
                </a:cubicBezTo>
                <a:cubicBezTo>
                  <a:pt x="807244" y="243364"/>
                  <a:pt x="815816" y="239554"/>
                  <a:pt x="818674" y="236696"/>
                </a:cubicBezTo>
                <a:close/>
                <a:moveTo>
                  <a:pt x="758666" y="64294"/>
                </a:moveTo>
                <a:cubicBezTo>
                  <a:pt x="758666" y="68104"/>
                  <a:pt x="749141" y="70961"/>
                  <a:pt x="746284" y="77629"/>
                </a:cubicBezTo>
                <a:cubicBezTo>
                  <a:pt x="747236" y="81439"/>
                  <a:pt x="751046" y="77629"/>
                  <a:pt x="751999" y="81439"/>
                </a:cubicBezTo>
                <a:cubicBezTo>
                  <a:pt x="747236" y="82391"/>
                  <a:pt x="739616" y="84296"/>
                  <a:pt x="741521" y="78581"/>
                </a:cubicBezTo>
                <a:cubicBezTo>
                  <a:pt x="731996" y="89059"/>
                  <a:pt x="724376" y="87154"/>
                  <a:pt x="711994" y="95726"/>
                </a:cubicBezTo>
                <a:cubicBezTo>
                  <a:pt x="728186" y="86201"/>
                  <a:pt x="741521" y="72866"/>
                  <a:pt x="758666" y="64294"/>
                </a:cubicBezTo>
                <a:close/>
                <a:moveTo>
                  <a:pt x="863441" y="218599"/>
                </a:moveTo>
                <a:cubicBezTo>
                  <a:pt x="860584" y="223361"/>
                  <a:pt x="849154" y="229076"/>
                  <a:pt x="851059" y="232886"/>
                </a:cubicBezTo>
                <a:cubicBezTo>
                  <a:pt x="846296" y="235744"/>
                  <a:pt x="841534" y="237649"/>
                  <a:pt x="835819" y="242411"/>
                </a:cubicBezTo>
                <a:cubicBezTo>
                  <a:pt x="830104" y="240506"/>
                  <a:pt x="855821" y="222409"/>
                  <a:pt x="854869" y="223361"/>
                </a:cubicBezTo>
                <a:cubicBezTo>
                  <a:pt x="854869" y="218599"/>
                  <a:pt x="860584" y="220504"/>
                  <a:pt x="863441" y="218599"/>
                </a:cubicBezTo>
                <a:close/>
                <a:moveTo>
                  <a:pt x="775811" y="121444"/>
                </a:moveTo>
                <a:cubicBezTo>
                  <a:pt x="776764" y="123349"/>
                  <a:pt x="768191" y="127159"/>
                  <a:pt x="765334" y="130016"/>
                </a:cubicBezTo>
                <a:cubicBezTo>
                  <a:pt x="763429" y="127159"/>
                  <a:pt x="772001" y="121444"/>
                  <a:pt x="775811" y="121444"/>
                </a:cubicBezTo>
                <a:close/>
                <a:moveTo>
                  <a:pt x="785336" y="122396"/>
                </a:moveTo>
                <a:cubicBezTo>
                  <a:pt x="785336" y="126206"/>
                  <a:pt x="778669" y="130016"/>
                  <a:pt x="772001" y="134779"/>
                </a:cubicBezTo>
                <a:cubicBezTo>
                  <a:pt x="772001" y="131921"/>
                  <a:pt x="778669" y="124301"/>
                  <a:pt x="785336" y="122396"/>
                </a:cubicBezTo>
                <a:close/>
                <a:moveTo>
                  <a:pt x="866299" y="204311"/>
                </a:moveTo>
                <a:cubicBezTo>
                  <a:pt x="868204" y="207169"/>
                  <a:pt x="858679" y="213836"/>
                  <a:pt x="856774" y="213836"/>
                </a:cubicBezTo>
                <a:cubicBezTo>
                  <a:pt x="857726" y="210026"/>
                  <a:pt x="860584" y="210979"/>
                  <a:pt x="866299" y="204311"/>
                </a:cubicBezTo>
                <a:close/>
                <a:moveTo>
                  <a:pt x="873919" y="207169"/>
                </a:moveTo>
                <a:cubicBezTo>
                  <a:pt x="875824" y="207169"/>
                  <a:pt x="876776" y="209074"/>
                  <a:pt x="879634" y="207169"/>
                </a:cubicBezTo>
                <a:cubicBezTo>
                  <a:pt x="875824" y="214789"/>
                  <a:pt x="868204" y="212884"/>
                  <a:pt x="863441" y="214789"/>
                </a:cubicBezTo>
                <a:cubicBezTo>
                  <a:pt x="866299" y="209074"/>
                  <a:pt x="870109" y="214789"/>
                  <a:pt x="873919" y="207169"/>
                </a:cubicBezTo>
                <a:close/>
                <a:moveTo>
                  <a:pt x="853916" y="123349"/>
                </a:moveTo>
                <a:cubicBezTo>
                  <a:pt x="849154" y="128111"/>
                  <a:pt x="847249" y="131921"/>
                  <a:pt x="844391" y="136684"/>
                </a:cubicBezTo>
                <a:cubicBezTo>
                  <a:pt x="842486" y="134779"/>
                  <a:pt x="842486" y="132874"/>
                  <a:pt x="842486" y="130969"/>
                </a:cubicBezTo>
                <a:cubicBezTo>
                  <a:pt x="848201" y="125254"/>
                  <a:pt x="849154" y="128111"/>
                  <a:pt x="853916" y="123349"/>
                </a:cubicBezTo>
                <a:close/>
                <a:moveTo>
                  <a:pt x="896779" y="190024"/>
                </a:moveTo>
                <a:cubicBezTo>
                  <a:pt x="897731" y="186214"/>
                  <a:pt x="907256" y="181451"/>
                  <a:pt x="910114" y="177641"/>
                </a:cubicBezTo>
                <a:cubicBezTo>
                  <a:pt x="912019" y="182404"/>
                  <a:pt x="904399" y="183356"/>
                  <a:pt x="896779" y="190024"/>
                </a:cubicBezTo>
                <a:close/>
                <a:moveTo>
                  <a:pt x="811054" y="40481"/>
                </a:moveTo>
                <a:lnTo>
                  <a:pt x="798671" y="50006"/>
                </a:lnTo>
                <a:cubicBezTo>
                  <a:pt x="794861" y="46196"/>
                  <a:pt x="814864" y="39529"/>
                  <a:pt x="802481" y="43339"/>
                </a:cubicBezTo>
                <a:cubicBezTo>
                  <a:pt x="801529" y="38576"/>
                  <a:pt x="811054" y="35719"/>
                  <a:pt x="811054" y="40481"/>
                </a:cubicBezTo>
                <a:close/>
                <a:moveTo>
                  <a:pt x="864394" y="27146"/>
                </a:moveTo>
                <a:cubicBezTo>
                  <a:pt x="860584" y="32861"/>
                  <a:pt x="849154" y="35719"/>
                  <a:pt x="842486" y="42386"/>
                </a:cubicBezTo>
                <a:cubicBezTo>
                  <a:pt x="838676" y="40481"/>
                  <a:pt x="860584" y="27146"/>
                  <a:pt x="864394" y="27146"/>
                </a:cubicBezTo>
                <a:close/>
                <a:moveTo>
                  <a:pt x="1812131" y="1156811"/>
                </a:moveTo>
                <a:cubicBezTo>
                  <a:pt x="1812131" y="1156811"/>
                  <a:pt x="1813084" y="1157764"/>
                  <a:pt x="1813084" y="1158716"/>
                </a:cubicBezTo>
                <a:cubicBezTo>
                  <a:pt x="1812131" y="1158716"/>
                  <a:pt x="1812131" y="1157764"/>
                  <a:pt x="1812131" y="1156811"/>
                </a:cubicBezTo>
                <a:close/>
                <a:moveTo>
                  <a:pt x="1530191" y="236696"/>
                </a:moveTo>
                <a:cubicBezTo>
                  <a:pt x="1549241" y="251936"/>
                  <a:pt x="1560671" y="257651"/>
                  <a:pt x="1579721" y="275749"/>
                </a:cubicBezTo>
                <a:cubicBezTo>
                  <a:pt x="1580674" y="278606"/>
                  <a:pt x="1579721" y="279559"/>
                  <a:pt x="1576864" y="279559"/>
                </a:cubicBezTo>
                <a:cubicBezTo>
                  <a:pt x="1584484" y="284321"/>
                  <a:pt x="1585436" y="288131"/>
                  <a:pt x="1587341" y="291941"/>
                </a:cubicBezTo>
                <a:cubicBezTo>
                  <a:pt x="1615916" y="302419"/>
                  <a:pt x="1633061" y="323374"/>
                  <a:pt x="1658779" y="338614"/>
                </a:cubicBezTo>
                <a:cubicBezTo>
                  <a:pt x="1655921" y="338614"/>
                  <a:pt x="1654016" y="339566"/>
                  <a:pt x="1650206" y="338614"/>
                </a:cubicBezTo>
                <a:cubicBezTo>
                  <a:pt x="1662589" y="359569"/>
                  <a:pt x="1693069" y="360521"/>
                  <a:pt x="1704499" y="377666"/>
                </a:cubicBezTo>
                <a:cubicBezTo>
                  <a:pt x="1706404" y="378619"/>
                  <a:pt x="1708309" y="377666"/>
                  <a:pt x="1710214" y="377666"/>
                </a:cubicBezTo>
                <a:cubicBezTo>
                  <a:pt x="1711166" y="379571"/>
                  <a:pt x="1712119" y="380524"/>
                  <a:pt x="1714976" y="382429"/>
                </a:cubicBezTo>
                <a:cubicBezTo>
                  <a:pt x="1712119" y="387191"/>
                  <a:pt x="1704499" y="383381"/>
                  <a:pt x="1698784" y="381476"/>
                </a:cubicBezTo>
                <a:cubicBezTo>
                  <a:pt x="1714976" y="390049"/>
                  <a:pt x="1733074" y="410051"/>
                  <a:pt x="1747361" y="410051"/>
                </a:cubicBezTo>
                <a:lnTo>
                  <a:pt x="1757839" y="417671"/>
                </a:lnTo>
                <a:cubicBezTo>
                  <a:pt x="1756886" y="422434"/>
                  <a:pt x="1749266" y="414814"/>
                  <a:pt x="1747361" y="416719"/>
                </a:cubicBezTo>
                <a:cubicBezTo>
                  <a:pt x="1744504" y="418624"/>
                  <a:pt x="1754981" y="425291"/>
                  <a:pt x="1747361" y="424339"/>
                </a:cubicBezTo>
                <a:cubicBezTo>
                  <a:pt x="1754981" y="436721"/>
                  <a:pt x="1773079" y="427196"/>
                  <a:pt x="1774031" y="440531"/>
                </a:cubicBezTo>
                <a:cubicBezTo>
                  <a:pt x="1779746" y="447199"/>
                  <a:pt x="1777841" y="436721"/>
                  <a:pt x="1783556" y="443389"/>
                </a:cubicBezTo>
                <a:cubicBezTo>
                  <a:pt x="1787366" y="451009"/>
                  <a:pt x="1775936" y="441484"/>
                  <a:pt x="1774984" y="447199"/>
                </a:cubicBezTo>
                <a:cubicBezTo>
                  <a:pt x="1782604" y="454819"/>
                  <a:pt x="1789271" y="465296"/>
                  <a:pt x="1796891" y="463391"/>
                </a:cubicBezTo>
                <a:cubicBezTo>
                  <a:pt x="1798796" y="465296"/>
                  <a:pt x="1796891" y="465296"/>
                  <a:pt x="1795939" y="464344"/>
                </a:cubicBezTo>
                <a:cubicBezTo>
                  <a:pt x="1794034" y="466249"/>
                  <a:pt x="1794034" y="468154"/>
                  <a:pt x="1796891" y="471011"/>
                </a:cubicBezTo>
                <a:cubicBezTo>
                  <a:pt x="1794986" y="471964"/>
                  <a:pt x="1792129" y="471011"/>
                  <a:pt x="1788319" y="467201"/>
                </a:cubicBezTo>
                <a:cubicBezTo>
                  <a:pt x="1802606" y="478631"/>
                  <a:pt x="1816894" y="497681"/>
                  <a:pt x="1829276" y="502444"/>
                </a:cubicBezTo>
                <a:cubicBezTo>
                  <a:pt x="1827371" y="505301"/>
                  <a:pt x="1841659" y="511969"/>
                  <a:pt x="1835944" y="512921"/>
                </a:cubicBezTo>
                <a:cubicBezTo>
                  <a:pt x="1843564" y="513874"/>
                  <a:pt x="1847374" y="525304"/>
                  <a:pt x="1849279" y="521494"/>
                </a:cubicBezTo>
                <a:cubicBezTo>
                  <a:pt x="1854041" y="528161"/>
                  <a:pt x="1862614" y="535781"/>
                  <a:pt x="1870234" y="541496"/>
                </a:cubicBezTo>
                <a:cubicBezTo>
                  <a:pt x="1873091" y="543401"/>
                  <a:pt x="1875949" y="545306"/>
                  <a:pt x="1877854" y="547211"/>
                </a:cubicBezTo>
                <a:cubicBezTo>
                  <a:pt x="1881664" y="549116"/>
                  <a:pt x="1884521" y="551974"/>
                  <a:pt x="1887379" y="553879"/>
                </a:cubicBezTo>
                <a:cubicBezTo>
                  <a:pt x="1894046" y="557689"/>
                  <a:pt x="1899761" y="561499"/>
                  <a:pt x="1903571" y="564356"/>
                </a:cubicBezTo>
                <a:cubicBezTo>
                  <a:pt x="1909286" y="569119"/>
                  <a:pt x="1909286" y="571024"/>
                  <a:pt x="1906429" y="571976"/>
                </a:cubicBezTo>
                <a:cubicBezTo>
                  <a:pt x="1921669" y="583406"/>
                  <a:pt x="1912144" y="570071"/>
                  <a:pt x="1929289" y="581501"/>
                </a:cubicBezTo>
                <a:cubicBezTo>
                  <a:pt x="1926431" y="583406"/>
                  <a:pt x="1933099" y="587216"/>
                  <a:pt x="1925479" y="584359"/>
                </a:cubicBezTo>
                <a:cubicBezTo>
                  <a:pt x="1931194" y="588169"/>
                  <a:pt x="1935004" y="591979"/>
                  <a:pt x="1938814" y="594836"/>
                </a:cubicBezTo>
                <a:cubicBezTo>
                  <a:pt x="1942624" y="597694"/>
                  <a:pt x="1945481" y="601504"/>
                  <a:pt x="1948339" y="604361"/>
                </a:cubicBezTo>
                <a:cubicBezTo>
                  <a:pt x="1951196" y="607219"/>
                  <a:pt x="1955006" y="611029"/>
                  <a:pt x="1957864" y="614839"/>
                </a:cubicBezTo>
                <a:cubicBezTo>
                  <a:pt x="1961674" y="618649"/>
                  <a:pt x="1966436" y="623411"/>
                  <a:pt x="1971199" y="629126"/>
                </a:cubicBezTo>
                <a:cubicBezTo>
                  <a:pt x="1970246" y="631031"/>
                  <a:pt x="1967389" y="627221"/>
                  <a:pt x="1965484" y="628174"/>
                </a:cubicBezTo>
                <a:cubicBezTo>
                  <a:pt x="1971199" y="635794"/>
                  <a:pt x="1974056" y="637699"/>
                  <a:pt x="1975961" y="634841"/>
                </a:cubicBezTo>
                <a:cubicBezTo>
                  <a:pt x="1982629" y="646271"/>
                  <a:pt x="1972151" y="636746"/>
                  <a:pt x="1974056" y="644366"/>
                </a:cubicBezTo>
                <a:cubicBezTo>
                  <a:pt x="1976914" y="648176"/>
                  <a:pt x="1978819" y="645319"/>
                  <a:pt x="1980724" y="645319"/>
                </a:cubicBezTo>
                <a:cubicBezTo>
                  <a:pt x="1981676" y="648176"/>
                  <a:pt x="1983581" y="651034"/>
                  <a:pt x="1984534" y="651034"/>
                </a:cubicBezTo>
                <a:cubicBezTo>
                  <a:pt x="1989296" y="657701"/>
                  <a:pt x="1988344" y="666274"/>
                  <a:pt x="1993106" y="662464"/>
                </a:cubicBezTo>
                <a:cubicBezTo>
                  <a:pt x="1996916" y="668179"/>
                  <a:pt x="1991201" y="666274"/>
                  <a:pt x="1995011" y="673894"/>
                </a:cubicBezTo>
                <a:cubicBezTo>
                  <a:pt x="1993106" y="675799"/>
                  <a:pt x="1988344" y="665321"/>
                  <a:pt x="1986439" y="666274"/>
                </a:cubicBezTo>
                <a:cubicBezTo>
                  <a:pt x="1985486" y="668179"/>
                  <a:pt x="1995011" y="679609"/>
                  <a:pt x="1996916" y="681514"/>
                </a:cubicBezTo>
                <a:cubicBezTo>
                  <a:pt x="2003584" y="703421"/>
                  <a:pt x="2013109" y="726281"/>
                  <a:pt x="2017871" y="748189"/>
                </a:cubicBezTo>
                <a:cubicBezTo>
                  <a:pt x="2022634" y="770096"/>
                  <a:pt x="2022634" y="789146"/>
                  <a:pt x="2014061" y="802481"/>
                </a:cubicBezTo>
                <a:cubicBezTo>
                  <a:pt x="2015014" y="784384"/>
                  <a:pt x="2017871" y="773906"/>
                  <a:pt x="2014061" y="759619"/>
                </a:cubicBezTo>
                <a:cubicBezTo>
                  <a:pt x="2014061" y="761524"/>
                  <a:pt x="2013109" y="767239"/>
                  <a:pt x="2013109" y="772954"/>
                </a:cubicBezTo>
                <a:cubicBezTo>
                  <a:pt x="2013109" y="778669"/>
                  <a:pt x="2013109" y="783431"/>
                  <a:pt x="2014061" y="785336"/>
                </a:cubicBezTo>
                <a:cubicBezTo>
                  <a:pt x="2012156" y="797719"/>
                  <a:pt x="2011204" y="789146"/>
                  <a:pt x="2009299" y="786289"/>
                </a:cubicBezTo>
                <a:cubicBezTo>
                  <a:pt x="2013109" y="805339"/>
                  <a:pt x="2006441" y="807244"/>
                  <a:pt x="2007394" y="828199"/>
                </a:cubicBezTo>
                <a:cubicBezTo>
                  <a:pt x="2003584" y="829151"/>
                  <a:pt x="1998821" y="848201"/>
                  <a:pt x="1996916" y="838676"/>
                </a:cubicBezTo>
                <a:cubicBezTo>
                  <a:pt x="1995011" y="847249"/>
                  <a:pt x="1996916" y="849154"/>
                  <a:pt x="1992154" y="859631"/>
                </a:cubicBezTo>
                <a:cubicBezTo>
                  <a:pt x="1997869" y="853916"/>
                  <a:pt x="1995964" y="860584"/>
                  <a:pt x="1994059" y="868204"/>
                </a:cubicBezTo>
                <a:cubicBezTo>
                  <a:pt x="1993106" y="872014"/>
                  <a:pt x="1991201" y="875824"/>
                  <a:pt x="1991201" y="877729"/>
                </a:cubicBezTo>
                <a:cubicBezTo>
                  <a:pt x="1993106" y="875824"/>
                  <a:pt x="1995011" y="871061"/>
                  <a:pt x="1996916" y="868204"/>
                </a:cubicBezTo>
                <a:cubicBezTo>
                  <a:pt x="1997869" y="866299"/>
                  <a:pt x="1998821" y="866299"/>
                  <a:pt x="2000726" y="868204"/>
                </a:cubicBezTo>
                <a:cubicBezTo>
                  <a:pt x="2000726" y="868204"/>
                  <a:pt x="2000726" y="869156"/>
                  <a:pt x="1999774" y="869156"/>
                </a:cubicBezTo>
                <a:cubicBezTo>
                  <a:pt x="1995964" y="875824"/>
                  <a:pt x="1997869" y="875824"/>
                  <a:pt x="2001679" y="875824"/>
                </a:cubicBezTo>
                <a:lnTo>
                  <a:pt x="1995964" y="893921"/>
                </a:lnTo>
                <a:cubicBezTo>
                  <a:pt x="1988344" y="898684"/>
                  <a:pt x="1989296" y="894874"/>
                  <a:pt x="1983581" y="898684"/>
                </a:cubicBezTo>
                <a:cubicBezTo>
                  <a:pt x="1983581" y="889159"/>
                  <a:pt x="1991201" y="880586"/>
                  <a:pt x="1989296" y="873919"/>
                </a:cubicBezTo>
                <a:cubicBezTo>
                  <a:pt x="1983581" y="880586"/>
                  <a:pt x="1981676" y="895826"/>
                  <a:pt x="1977866" y="901541"/>
                </a:cubicBezTo>
                <a:cubicBezTo>
                  <a:pt x="1978819" y="904399"/>
                  <a:pt x="1977866" y="910114"/>
                  <a:pt x="1975961" y="918686"/>
                </a:cubicBezTo>
                <a:cubicBezTo>
                  <a:pt x="1975009" y="920591"/>
                  <a:pt x="1975009" y="922496"/>
                  <a:pt x="1974056" y="925354"/>
                </a:cubicBezTo>
                <a:cubicBezTo>
                  <a:pt x="1974056" y="927259"/>
                  <a:pt x="1973104" y="928211"/>
                  <a:pt x="1972151" y="930116"/>
                </a:cubicBezTo>
                <a:cubicBezTo>
                  <a:pt x="1971199" y="932974"/>
                  <a:pt x="1970246" y="936784"/>
                  <a:pt x="1968341" y="939641"/>
                </a:cubicBezTo>
                <a:cubicBezTo>
                  <a:pt x="1965484" y="939641"/>
                  <a:pt x="1967389" y="935831"/>
                  <a:pt x="1968341" y="932974"/>
                </a:cubicBezTo>
                <a:cubicBezTo>
                  <a:pt x="1962626" y="937736"/>
                  <a:pt x="1963579" y="951071"/>
                  <a:pt x="1956911" y="959644"/>
                </a:cubicBezTo>
                <a:cubicBezTo>
                  <a:pt x="1966436" y="949166"/>
                  <a:pt x="1952149" y="976789"/>
                  <a:pt x="1955959" y="977741"/>
                </a:cubicBezTo>
                <a:cubicBezTo>
                  <a:pt x="1953101" y="983456"/>
                  <a:pt x="1949291" y="985361"/>
                  <a:pt x="1946434" y="991076"/>
                </a:cubicBezTo>
                <a:cubicBezTo>
                  <a:pt x="1945481" y="993934"/>
                  <a:pt x="1948339" y="993934"/>
                  <a:pt x="1948339" y="992029"/>
                </a:cubicBezTo>
                <a:cubicBezTo>
                  <a:pt x="1949291" y="993934"/>
                  <a:pt x="1943576" y="1002506"/>
                  <a:pt x="1939766" y="998696"/>
                </a:cubicBezTo>
                <a:cubicBezTo>
                  <a:pt x="1945481" y="986314"/>
                  <a:pt x="1951196" y="969169"/>
                  <a:pt x="1956911" y="951071"/>
                </a:cubicBezTo>
                <a:cubicBezTo>
                  <a:pt x="1959769" y="942499"/>
                  <a:pt x="1962626" y="932974"/>
                  <a:pt x="1965484" y="924401"/>
                </a:cubicBezTo>
                <a:cubicBezTo>
                  <a:pt x="1969294" y="911066"/>
                  <a:pt x="1974056" y="897731"/>
                  <a:pt x="1977866" y="887254"/>
                </a:cubicBezTo>
                <a:cubicBezTo>
                  <a:pt x="1978819" y="883444"/>
                  <a:pt x="1975961" y="884396"/>
                  <a:pt x="1977866" y="879634"/>
                </a:cubicBezTo>
                <a:cubicBezTo>
                  <a:pt x="1974056" y="881539"/>
                  <a:pt x="1976914" y="887254"/>
                  <a:pt x="1973104" y="892969"/>
                </a:cubicBezTo>
                <a:cubicBezTo>
                  <a:pt x="1972151" y="891064"/>
                  <a:pt x="1972151" y="887254"/>
                  <a:pt x="1971199" y="885349"/>
                </a:cubicBezTo>
                <a:cubicBezTo>
                  <a:pt x="1969294" y="895826"/>
                  <a:pt x="1963579" y="912971"/>
                  <a:pt x="1963579" y="920591"/>
                </a:cubicBezTo>
                <a:cubicBezTo>
                  <a:pt x="1962626" y="922496"/>
                  <a:pt x="1962626" y="923449"/>
                  <a:pt x="1961674" y="923449"/>
                </a:cubicBezTo>
                <a:cubicBezTo>
                  <a:pt x="1961674" y="924401"/>
                  <a:pt x="1960721" y="924401"/>
                  <a:pt x="1960721" y="924401"/>
                </a:cubicBezTo>
                <a:cubicBezTo>
                  <a:pt x="1959769" y="924401"/>
                  <a:pt x="1959769" y="923449"/>
                  <a:pt x="1958816" y="922496"/>
                </a:cubicBezTo>
                <a:cubicBezTo>
                  <a:pt x="1960721" y="924401"/>
                  <a:pt x="1955006" y="932974"/>
                  <a:pt x="1957864" y="933926"/>
                </a:cubicBezTo>
                <a:cubicBezTo>
                  <a:pt x="1955959" y="936784"/>
                  <a:pt x="1956911" y="932974"/>
                  <a:pt x="1955006" y="932974"/>
                </a:cubicBezTo>
                <a:cubicBezTo>
                  <a:pt x="1951196" y="939641"/>
                  <a:pt x="1956911" y="948214"/>
                  <a:pt x="1950244" y="948214"/>
                </a:cubicBezTo>
                <a:cubicBezTo>
                  <a:pt x="1947386" y="956786"/>
                  <a:pt x="1953101" y="955834"/>
                  <a:pt x="1949291" y="964406"/>
                </a:cubicBezTo>
                <a:cubicBezTo>
                  <a:pt x="1946434" y="968216"/>
                  <a:pt x="1942624" y="972026"/>
                  <a:pt x="1940719" y="980599"/>
                </a:cubicBezTo>
                <a:cubicBezTo>
                  <a:pt x="1938814" y="978694"/>
                  <a:pt x="1935956" y="979646"/>
                  <a:pt x="1935004" y="980599"/>
                </a:cubicBezTo>
                <a:cubicBezTo>
                  <a:pt x="1935956" y="987266"/>
                  <a:pt x="1928336" y="993934"/>
                  <a:pt x="1931194" y="1000601"/>
                </a:cubicBezTo>
                <a:cubicBezTo>
                  <a:pt x="1930241" y="1002506"/>
                  <a:pt x="1925479" y="1003459"/>
                  <a:pt x="1928336" y="1006316"/>
                </a:cubicBezTo>
                <a:cubicBezTo>
                  <a:pt x="1926431" y="1009174"/>
                  <a:pt x="1926431" y="1005364"/>
                  <a:pt x="1923574" y="1007269"/>
                </a:cubicBezTo>
                <a:cubicBezTo>
                  <a:pt x="1919764" y="1014889"/>
                  <a:pt x="1921669" y="1017746"/>
                  <a:pt x="1918811" y="1024414"/>
                </a:cubicBezTo>
                <a:cubicBezTo>
                  <a:pt x="1922621" y="1012984"/>
                  <a:pt x="1927384" y="1013936"/>
                  <a:pt x="1933099" y="1003459"/>
                </a:cubicBezTo>
                <a:cubicBezTo>
                  <a:pt x="1935004" y="1005364"/>
                  <a:pt x="1930241" y="1016794"/>
                  <a:pt x="1928336" y="1011079"/>
                </a:cubicBezTo>
                <a:cubicBezTo>
                  <a:pt x="1930241" y="1014889"/>
                  <a:pt x="1919764" y="1026319"/>
                  <a:pt x="1924526" y="1029176"/>
                </a:cubicBezTo>
                <a:cubicBezTo>
                  <a:pt x="1923574" y="1034891"/>
                  <a:pt x="1920716" y="1032986"/>
                  <a:pt x="1919764" y="1039654"/>
                </a:cubicBezTo>
                <a:cubicBezTo>
                  <a:pt x="1918811" y="1036796"/>
                  <a:pt x="1919764" y="1032986"/>
                  <a:pt x="1915954" y="1033939"/>
                </a:cubicBezTo>
                <a:cubicBezTo>
                  <a:pt x="1915954" y="1036796"/>
                  <a:pt x="1915954" y="1039654"/>
                  <a:pt x="1917859" y="1036796"/>
                </a:cubicBezTo>
                <a:cubicBezTo>
                  <a:pt x="1919764" y="1039654"/>
                  <a:pt x="1911191" y="1051084"/>
                  <a:pt x="1913096" y="1055846"/>
                </a:cubicBezTo>
                <a:cubicBezTo>
                  <a:pt x="1915001" y="1055846"/>
                  <a:pt x="1915954" y="1051084"/>
                  <a:pt x="1916906" y="1047274"/>
                </a:cubicBezTo>
                <a:cubicBezTo>
                  <a:pt x="1930241" y="1052036"/>
                  <a:pt x="1933099" y="1014889"/>
                  <a:pt x="1941671" y="1012984"/>
                </a:cubicBezTo>
                <a:cubicBezTo>
                  <a:pt x="1932146" y="1041559"/>
                  <a:pt x="1925479" y="1063466"/>
                  <a:pt x="1916906" y="1089184"/>
                </a:cubicBezTo>
                <a:lnTo>
                  <a:pt x="1914049" y="1088231"/>
                </a:lnTo>
                <a:cubicBezTo>
                  <a:pt x="1915954" y="1092041"/>
                  <a:pt x="1917859" y="1094899"/>
                  <a:pt x="1913096" y="1104424"/>
                </a:cubicBezTo>
                <a:cubicBezTo>
                  <a:pt x="1910239" y="1099661"/>
                  <a:pt x="1905476" y="1102519"/>
                  <a:pt x="1902619" y="1108234"/>
                </a:cubicBezTo>
                <a:cubicBezTo>
                  <a:pt x="1905476" y="1109186"/>
                  <a:pt x="1908334" y="1109186"/>
                  <a:pt x="1910239" y="1106329"/>
                </a:cubicBezTo>
                <a:cubicBezTo>
                  <a:pt x="1911191" y="1108234"/>
                  <a:pt x="1909286" y="1113949"/>
                  <a:pt x="1909286" y="1117759"/>
                </a:cubicBezTo>
                <a:cubicBezTo>
                  <a:pt x="1907381" y="1115854"/>
                  <a:pt x="1905476" y="1116806"/>
                  <a:pt x="1903571" y="1117759"/>
                </a:cubicBezTo>
                <a:cubicBezTo>
                  <a:pt x="1903571" y="1121569"/>
                  <a:pt x="1902619" y="1123474"/>
                  <a:pt x="1900714" y="1126331"/>
                </a:cubicBezTo>
                <a:cubicBezTo>
                  <a:pt x="1899761" y="1130141"/>
                  <a:pt x="1903571" y="1129189"/>
                  <a:pt x="1903571" y="1132046"/>
                </a:cubicBezTo>
                <a:cubicBezTo>
                  <a:pt x="1901666" y="1134904"/>
                  <a:pt x="1898809" y="1133951"/>
                  <a:pt x="1896904" y="1134904"/>
                </a:cubicBezTo>
                <a:cubicBezTo>
                  <a:pt x="1894999" y="1139666"/>
                  <a:pt x="1893094" y="1145381"/>
                  <a:pt x="1895951" y="1146334"/>
                </a:cubicBezTo>
                <a:cubicBezTo>
                  <a:pt x="1897856" y="1146334"/>
                  <a:pt x="1896904" y="1138714"/>
                  <a:pt x="1901666" y="1140619"/>
                </a:cubicBezTo>
                <a:cubicBezTo>
                  <a:pt x="1896904" y="1150144"/>
                  <a:pt x="1897856" y="1153954"/>
                  <a:pt x="1893094" y="1163479"/>
                </a:cubicBezTo>
                <a:cubicBezTo>
                  <a:pt x="1892141" y="1162526"/>
                  <a:pt x="1892141" y="1159669"/>
                  <a:pt x="1893094" y="1156811"/>
                </a:cubicBezTo>
                <a:cubicBezTo>
                  <a:pt x="1890236" y="1153954"/>
                  <a:pt x="1889284" y="1160621"/>
                  <a:pt x="1887379" y="1159669"/>
                </a:cubicBezTo>
                <a:cubicBezTo>
                  <a:pt x="1886426" y="1161574"/>
                  <a:pt x="1888331" y="1161574"/>
                  <a:pt x="1889284" y="1162526"/>
                </a:cubicBezTo>
                <a:cubicBezTo>
                  <a:pt x="1887379" y="1166336"/>
                  <a:pt x="1884521" y="1167289"/>
                  <a:pt x="1881664" y="1167289"/>
                </a:cubicBezTo>
                <a:cubicBezTo>
                  <a:pt x="1889284" y="1160621"/>
                  <a:pt x="1886426" y="1146334"/>
                  <a:pt x="1891189" y="1142524"/>
                </a:cubicBezTo>
                <a:cubicBezTo>
                  <a:pt x="1893094" y="1137761"/>
                  <a:pt x="1887379" y="1140619"/>
                  <a:pt x="1886426" y="1138714"/>
                </a:cubicBezTo>
                <a:cubicBezTo>
                  <a:pt x="1881664" y="1149191"/>
                  <a:pt x="1883569" y="1155859"/>
                  <a:pt x="1878806" y="1159669"/>
                </a:cubicBezTo>
                <a:cubicBezTo>
                  <a:pt x="1877854" y="1162526"/>
                  <a:pt x="1879759" y="1162526"/>
                  <a:pt x="1881664" y="1162526"/>
                </a:cubicBezTo>
                <a:cubicBezTo>
                  <a:pt x="1879759" y="1172051"/>
                  <a:pt x="1870234" y="1177766"/>
                  <a:pt x="1876901" y="1181576"/>
                </a:cubicBezTo>
                <a:cubicBezTo>
                  <a:pt x="1872139" y="1187291"/>
                  <a:pt x="1866424" y="1199674"/>
                  <a:pt x="1865471" y="1208246"/>
                </a:cubicBezTo>
                <a:cubicBezTo>
                  <a:pt x="1863566" y="1210151"/>
                  <a:pt x="1863566" y="1208246"/>
                  <a:pt x="1862614" y="1207294"/>
                </a:cubicBezTo>
                <a:cubicBezTo>
                  <a:pt x="1862614" y="1211104"/>
                  <a:pt x="1860709" y="1216819"/>
                  <a:pt x="1862614" y="1218724"/>
                </a:cubicBezTo>
                <a:cubicBezTo>
                  <a:pt x="1860709" y="1223486"/>
                  <a:pt x="1861661" y="1215866"/>
                  <a:pt x="1858804" y="1219676"/>
                </a:cubicBezTo>
                <a:cubicBezTo>
                  <a:pt x="1862614" y="1231106"/>
                  <a:pt x="1852136" y="1248251"/>
                  <a:pt x="1848326" y="1268254"/>
                </a:cubicBezTo>
                <a:lnTo>
                  <a:pt x="1845469" y="1267301"/>
                </a:lnTo>
                <a:cubicBezTo>
                  <a:pt x="1847374" y="1271111"/>
                  <a:pt x="1838801" y="1277779"/>
                  <a:pt x="1844516" y="1278731"/>
                </a:cubicBezTo>
                <a:cubicBezTo>
                  <a:pt x="1840706" y="1279684"/>
                  <a:pt x="1840706" y="1289209"/>
                  <a:pt x="1837849" y="1283494"/>
                </a:cubicBezTo>
                <a:cubicBezTo>
                  <a:pt x="1829276" y="1314926"/>
                  <a:pt x="1829276" y="1328261"/>
                  <a:pt x="1820704" y="1343501"/>
                </a:cubicBezTo>
                <a:cubicBezTo>
                  <a:pt x="1820704" y="1345406"/>
                  <a:pt x="1823561" y="1351121"/>
                  <a:pt x="1824514" y="1347311"/>
                </a:cubicBezTo>
                <a:cubicBezTo>
                  <a:pt x="1825466" y="1351121"/>
                  <a:pt x="1819751" y="1366361"/>
                  <a:pt x="1816894" y="1366361"/>
                </a:cubicBezTo>
                <a:cubicBezTo>
                  <a:pt x="1814989" y="1372076"/>
                  <a:pt x="1819751" y="1364456"/>
                  <a:pt x="1821656" y="1367314"/>
                </a:cubicBezTo>
                <a:cubicBezTo>
                  <a:pt x="1807369" y="1391126"/>
                  <a:pt x="1797844" y="1414939"/>
                  <a:pt x="1791176" y="1439704"/>
                </a:cubicBezTo>
                <a:cubicBezTo>
                  <a:pt x="1788319" y="1445419"/>
                  <a:pt x="1789271" y="1436846"/>
                  <a:pt x="1786414" y="1438751"/>
                </a:cubicBezTo>
                <a:cubicBezTo>
                  <a:pt x="1781651" y="1453039"/>
                  <a:pt x="1786414" y="1450181"/>
                  <a:pt x="1783556" y="1463516"/>
                </a:cubicBezTo>
                <a:cubicBezTo>
                  <a:pt x="1774984" y="1456849"/>
                  <a:pt x="1792129" y="1432084"/>
                  <a:pt x="1784509" y="1426369"/>
                </a:cubicBezTo>
                <a:cubicBezTo>
                  <a:pt x="1789271" y="1418749"/>
                  <a:pt x="1791176" y="1417796"/>
                  <a:pt x="1794034" y="1408271"/>
                </a:cubicBezTo>
                <a:cubicBezTo>
                  <a:pt x="1794986" y="1405414"/>
                  <a:pt x="1793081" y="1405414"/>
                  <a:pt x="1791176" y="1405414"/>
                </a:cubicBezTo>
                <a:cubicBezTo>
                  <a:pt x="1808321" y="1352074"/>
                  <a:pt x="1819751" y="1329214"/>
                  <a:pt x="1834039" y="1275874"/>
                </a:cubicBezTo>
                <a:cubicBezTo>
                  <a:pt x="1837849" y="1274921"/>
                  <a:pt x="1840706" y="1271111"/>
                  <a:pt x="1843564" y="1267301"/>
                </a:cubicBezTo>
                <a:cubicBezTo>
                  <a:pt x="1844516" y="1261586"/>
                  <a:pt x="1838801" y="1270159"/>
                  <a:pt x="1838801" y="1263491"/>
                </a:cubicBezTo>
                <a:cubicBezTo>
                  <a:pt x="1842611" y="1258729"/>
                  <a:pt x="1843564" y="1263491"/>
                  <a:pt x="1846421" y="1261586"/>
                </a:cubicBezTo>
                <a:cubicBezTo>
                  <a:pt x="1845469" y="1256824"/>
                  <a:pt x="1848326" y="1248251"/>
                  <a:pt x="1844516" y="1246346"/>
                </a:cubicBezTo>
                <a:cubicBezTo>
                  <a:pt x="1847374" y="1239679"/>
                  <a:pt x="1847374" y="1245394"/>
                  <a:pt x="1849279" y="1247299"/>
                </a:cubicBezTo>
                <a:cubicBezTo>
                  <a:pt x="1851184" y="1249204"/>
                  <a:pt x="1850231" y="1234916"/>
                  <a:pt x="1854994" y="1234916"/>
                </a:cubicBezTo>
                <a:cubicBezTo>
                  <a:pt x="1855946" y="1232059"/>
                  <a:pt x="1854041" y="1232059"/>
                  <a:pt x="1852136" y="1232059"/>
                </a:cubicBezTo>
                <a:cubicBezTo>
                  <a:pt x="1855946" y="1222534"/>
                  <a:pt x="1855946" y="1220629"/>
                  <a:pt x="1861661" y="1213961"/>
                </a:cubicBezTo>
                <a:cubicBezTo>
                  <a:pt x="1862614" y="1211104"/>
                  <a:pt x="1859756" y="1212056"/>
                  <a:pt x="1860709" y="1209199"/>
                </a:cubicBezTo>
                <a:cubicBezTo>
                  <a:pt x="1858804" y="1209199"/>
                  <a:pt x="1857851" y="1215866"/>
                  <a:pt x="1855946" y="1216819"/>
                </a:cubicBezTo>
                <a:cubicBezTo>
                  <a:pt x="1854041" y="1211104"/>
                  <a:pt x="1860709" y="1206341"/>
                  <a:pt x="1860709" y="1199674"/>
                </a:cubicBezTo>
                <a:cubicBezTo>
                  <a:pt x="1861661" y="1201579"/>
                  <a:pt x="1860709" y="1204436"/>
                  <a:pt x="1860709" y="1206341"/>
                </a:cubicBezTo>
                <a:cubicBezTo>
                  <a:pt x="1869281" y="1194911"/>
                  <a:pt x="1863566" y="1187291"/>
                  <a:pt x="1868329" y="1175861"/>
                </a:cubicBezTo>
                <a:cubicBezTo>
                  <a:pt x="1866424" y="1174909"/>
                  <a:pt x="1865471" y="1181576"/>
                  <a:pt x="1862614" y="1178719"/>
                </a:cubicBezTo>
                <a:cubicBezTo>
                  <a:pt x="1863566" y="1176814"/>
                  <a:pt x="1866424" y="1173004"/>
                  <a:pt x="1864519" y="1172051"/>
                </a:cubicBezTo>
                <a:cubicBezTo>
                  <a:pt x="1866424" y="1166336"/>
                  <a:pt x="1868329" y="1173004"/>
                  <a:pt x="1869281" y="1173004"/>
                </a:cubicBezTo>
                <a:lnTo>
                  <a:pt x="1873091" y="1162526"/>
                </a:lnTo>
                <a:cubicBezTo>
                  <a:pt x="1870234" y="1165384"/>
                  <a:pt x="1867376" y="1167289"/>
                  <a:pt x="1867376" y="1160621"/>
                </a:cubicBezTo>
                <a:cubicBezTo>
                  <a:pt x="1865471" y="1161574"/>
                  <a:pt x="1864519" y="1165384"/>
                  <a:pt x="1862614" y="1163479"/>
                </a:cubicBezTo>
                <a:cubicBezTo>
                  <a:pt x="1862614" y="1175861"/>
                  <a:pt x="1850231" y="1191101"/>
                  <a:pt x="1849279" y="1196816"/>
                </a:cubicBezTo>
                <a:cubicBezTo>
                  <a:pt x="1851184" y="1195864"/>
                  <a:pt x="1852136" y="1193959"/>
                  <a:pt x="1853089" y="1191101"/>
                </a:cubicBezTo>
                <a:cubicBezTo>
                  <a:pt x="1854041" y="1192054"/>
                  <a:pt x="1852136" y="1196816"/>
                  <a:pt x="1851184" y="1199674"/>
                </a:cubicBezTo>
                <a:cubicBezTo>
                  <a:pt x="1854041" y="1199674"/>
                  <a:pt x="1854994" y="1193959"/>
                  <a:pt x="1855946" y="1198721"/>
                </a:cubicBezTo>
                <a:cubicBezTo>
                  <a:pt x="1854041" y="1209199"/>
                  <a:pt x="1853089" y="1205389"/>
                  <a:pt x="1849279" y="1214914"/>
                </a:cubicBezTo>
                <a:cubicBezTo>
                  <a:pt x="1846421" y="1211104"/>
                  <a:pt x="1846421" y="1213009"/>
                  <a:pt x="1843564" y="1214914"/>
                </a:cubicBezTo>
                <a:cubicBezTo>
                  <a:pt x="1841659" y="1221581"/>
                  <a:pt x="1850231" y="1218724"/>
                  <a:pt x="1844516" y="1229201"/>
                </a:cubicBezTo>
                <a:cubicBezTo>
                  <a:pt x="1840706" y="1230154"/>
                  <a:pt x="1844516" y="1222534"/>
                  <a:pt x="1840706" y="1223486"/>
                </a:cubicBezTo>
                <a:cubicBezTo>
                  <a:pt x="1836896" y="1232059"/>
                  <a:pt x="1842611" y="1231106"/>
                  <a:pt x="1846421" y="1232059"/>
                </a:cubicBezTo>
                <a:cubicBezTo>
                  <a:pt x="1840706" y="1235869"/>
                  <a:pt x="1841659" y="1253014"/>
                  <a:pt x="1834039" y="1251109"/>
                </a:cubicBezTo>
                <a:cubicBezTo>
                  <a:pt x="1833086" y="1243489"/>
                  <a:pt x="1837849" y="1242536"/>
                  <a:pt x="1840706" y="1238726"/>
                </a:cubicBezTo>
                <a:cubicBezTo>
                  <a:pt x="1840706" y="1234916"/>
                  <a:pt x="1842611" y="1230154"/>
                  <a:pt x="1838801" y="1231106"/>
                </a:cubicBezTo>
                <a:cubicBezTo>
                  <a:pt x="1836896" y="1233964"/>
                  <a:pt x="1834039" y="1235869"/>
                  <a:pt x="1832134" y="1237774"/>
                </a:cubicBezTo>
                <a:cubicBezTo>
                  <a:pt x="1832134" y="1242536"/>
                  <a:pt x="1834991" y="1243489"/>
                  <a:pt x="1833086" y="1250156"/>
                </a:cubicBezTo>
                <a:cubicBezTo>
                  <a:pt x="1829276" y="1253966"/>
                  <a:pt x="1829276" y="1249204"/>
                  <a:pt x="1826419" y="1248251"/>
                </a:cubicBezTo>
                <a:cubicBezTo>
                  <a:pt x="1823561" y="1257776"/>
                  <a:pt x="1814989" y="1272064"/>
                  <a:pt x="1809274" y="1287304"/>
                </a:cubicBezTo>
                <a:cubicBezTo>
                  <a:pt x="1807369" y="1284446"/>
                  <a:pt x="1806416" y="1280636"/>
                  <a:pt x="1809274" y="1273016"/>
                </a:cubicBezTo>
                <a:lnTo>
                  <a:pt x="1812131" y="1273969"/>
                </a:lnTo>
                <a:cubicBezTo>
                  <a:pt x="1812131" y="1271111"/>
                  <a:pt x="1812131" y="1261586"/>
                  <a:pt x="1814036" y="1267301"/>
                </a:cubicBezTo>
                <a:cubicBezTo>
                  <a:pt x="1823561" y="1243489"/>
                  <a:pt x="1821656" y="1222534"/>
                  <a:pt x="1834991" y="1198721"/>
                </a:cubicBezTo>
                <a:cubicBezTo>
                  <a:pt x="1837849" y="1199674"/>
                  <a:pt x="1833086" y="1206341"/>
                  <a:pt x="1832134" y="1207294"/>
                </a:cubicBezTo>
                <a:cubicBezTo>
                  <a:pt x="1834991" y="1210151"/>
                  <a:pt x="1835944" y="1203484"/>
                  <a:pt x="1837849" y="1201579"/>
                </a:cubicBezTo>
                <a:cubicBezTo>
                  <a:pt x="1832134" y="1197769"/>
                  <a:pt x="1840706" y="1174909"/>
                  <a:pt x="1844516" y="1161574"/>
                </a:cubicBezTo>
                <a:cubicBezTo>
                  <a:pt x="1846421" y="1161574"/>
                  <a:pt x="1846421" y="1163479"/>
                  <a:pt x="1845469" y="1166336"/>
                </a:cubicBezTo>
                <a:cubicBezTo>
                  <a:pt x="1850231" y="1160621"/>
                  <a:pt x="1848326" y="1154906"/>
                  <a:pt x="1850231" y="1149191"/>
                </a:cubicBezTo>
                <a:cubicBezTo>
                  <a:pt x="1852136" y="1146334"/>
                  <a:pt x="1854041" y="1146334"/>
                  <a:pt x="1855946" y="1146334"/>
                </a:cubicBezTo>
                <a:cubicBezTo>
                  <a:pt x="1861661" y="1128236"/>
                  <a:pt x="1864519" y="1115854"/>
                  <a:pt x="1872139" y="1094899"/>
                </a:cubicBezTo>
                <a:cubicBezTo>
                  <a:pt x="1874044" y="1112044"/>
                  <a:pt x="1861661" y="1135856"/>
                  <a:pt x="1854994" y="1148239"/>
                </a:cubicBezTo>
                <a:cubicBezTo>
                  <a:pt x="1864519" y="1150144"/>
                  <a:pt x="1848326" y="1176814"/>
                  <a:pt x="1849279" y="1184434"/>
                </a:cubicBezTo>
                <a:cubicBezTo>
                  <a:pt x="1856899" y="1169194"/>
                  <a:pt x="1860709" y="1157764"/>
                  <a:pt x="1865471" y="1142524"/>
                </a:cubicBezTo>
                <a:cubicBezTo>
                  <a:pt x="1869281" y="1143476"/>
                  <a:pt x="1873091" y="1143476"/>
                  <a:pt x="1874044" y="1140619"/>
                </a:cubicBezTo>
                <a:cubicBezTo>
                  <a:pt x="1879759" y="1142524"/>
                  <a:pt x="1870234" y="1151096"/>
                  <a:pt x="1872139" y="1153954"/>
                </a:cubicBezTo>
                <a:cubicBezTo>
                  <a:pt x="1874996" y="1153001"/>
                  <a:pt x="1876901" y="1148239"/>
                  <a:pt x="1878806" y="1141571"/>
                </a:cubicBezTo>
                <a:cubicBezTo>
                  <a:pt x="1879759" y="1136809"/>
                  <a:pt x="1876901" y="1136809"/>
                  <a:pt x="1876901" y="1133951"/>
                </a:cubicBezTo>
                <a:cubicBezTo>
                  <a:pt x="1879759" y="1126331"/>
                  <a:pt x="1883569" y="1120616"/>
                  <a:pt x="1883569" y="1112996"/>
                </a:cubicBezTo>
                <a:cubicBezTo>
                  <a:pt x="1884521" y="1112996"/>
                  <a:pt x="1884521" y="1113949"/>
                  <a:pt x="1883569" y="1115854"/>
                </a:cubicBezTo>
                <a:cubicBezTo>
                  <a:pt x="1882616" y="1121569"/>
                  <a:pt x="1888331" y="1110139"/>
                  <a:pt x="1888331" y="1116806"/>
                </a:cubicBezTo>
                <a:lnTo>
                  <a:pt x="1891189" y="1108234"/>
                </a:lnTo>
                <a:cubicBezTo>
                  <a:pt x="1889284" y="1108234"/>
                  <a:pt x="1887379" y="1106329"/>
                  <a:pt x="1886426" y="1109186"/>
                </a:cubicBezTo>
                <a:cubicBezTo>
                  <a:pt x="1884521" y="1105376"/>
                  <a:pt x="1887379" y="1090136"/>
                  <a:pt x="1893094" y="1090136"/>
                </a:cubicBezTo>
                <a:cubicBezTo>
                  <a:pt x="1894999" y="1083469"/>
                  <a:pt x="1893094" y="1081564"/>
                  <a:pt x="1892141" y="1077754"/>
                </a:cubicBezTo>
                <a:cubicBezTo>
                  <a:pt x="1890236" y="1078706"/>
                  <a:pt x="1889284" y="1082516"/>
                  <a:pt x="1887379" y="1080611"/>
                </a:cubicBezTo>
                <a:cubicBezTo>
                  <a:pt x="1886426" y="1075849"/>
                  <a:pt x="1890236" y="1067276"/>
                  <a:pt x="1894046" y="1071086"/>
                </a:cubicBezTo>
                <a:cubicBezTo>
                  <a:pt x="1909286" y="1039654"/>
                  <a:pt x="1912144" y="1013936"/>
                  <a:pt x="1925479" y="982504"/>
                </a:cubicBezTo>
                <a:cubicBezTo>
                  <a:pt x="1928336" y="985361"/>
                  <a:pt x="1924526" y="989171"/>
                  <a:pt x="1922621" y="995839"/>
                </a:cubicBezTo>
                <a:cubicBezTo>
                  <a:pt x="1932146" y="996791"/>
                  <a:pt x="1925479" y="979646"/>
                  <a:pt x="1932146" y="977741"/>
                </a:cubicBezTo>
                <a:cubicBezTo>
                  <a:pt x="1933099" y="971074"/>
                  <a:pt x="1929289" y="978694"/>
                  <a:pt x="1927384" y="976789"/>
                </a:cubicBezTo>
                <a:cubicBezTo>
                  <a:pt x="1927384" y="967264"/>
                  <a:pt x="1933099" y="966311"/>
                  <a:pt x="1934051" y="957739"/>
                </a:cubicBezTo>
                <a:cubicBezTo>
                  <a:pt x="1939766" y="957739"/>
                  <a:pt x="1935956" y="966311"/>
                  <a:pt x="1933099" y="972026"/>
                </a:cubicBezTo>
                <a:cubicBezTo>
                  <a:pt x="1939766" y="972026"/>
                  <a:pt x="1944529" y="943451"/>
                  <a:pt x="1938814" y="957739"/>
                </a:cubicBezTo>
                <a:cubicBezTo>
                  <a:pt x="1941671" y="943451"/>
                  <a:pt x="1950244" y="931069"/>
                  <a:pt x="1951196" y="916781"/>
                </a:cubicBezTo>
                <a:cubicBezTo>
                  <a:pt x="1952149" y="915829"/>
                  <a:pt x="1952149" y="914876"/>
                  <a:pt x="1953101" y="913924"/>
                </a:cubicBezTo>
                <a:cubicBezTo>
                  <a:pt x="1954054" y="912971"/>
                  <a:pt x="1955006" y="912971"/>
                  <a:pt x="1955959" y="912971"/>
                </a:cubicBezTo>
                <a:cubicBezTo>
                  <a:pt x="1959769" y="902494"/>
                  <a:pt x="1956911" y="902494"/>
                  <a:pt x="1961674" y="896779"/>
                </a:cubicBezTo>
                <a:cubicBezTo>
                  <a:pt x="1962626" y="889159"/>
                  <a:pt x="1957864" y="898684"/>
                  <a:pt x="1956911" y="892016"/>
                </a:cubicBezTo>
                <a:cubicBezTo>
                  <a:pt x="1954054" y="899636"/>
                  <a:pt x="1953101" y="904399"/>
                  <a:pt x="1955006" y="905351"/>
                </a:cubicBezTo>
                <a:cubicBezTo>
                  <a:pt x="1949291" y="916781"/>
                  <a:pt x="1956911" y="882491"/>
                  <a:pt x="1950244" y="900589"/>
                </a:cubicBezTo>
                <a:cubicBezTo>
                  <a:pt x="1951196" y="885349"/>
                  <a:pt x="1960721" y="875824"/>
                  <a:pt x="1962626" y="863441"/>
                </a:cubicBezTo>
                <a:cubicBezTo>
                  <a:pt x="1963579" y="863441"/>
                  <a:pt x="1964531" y="862489"/>
                  <a:pt x="1965484" y="861536"/>
                </a:cubicBezTo>
                <a:cubicBezTo>
                  <a:pt x="1969294" y="856774"/>
                  <a:pt x="1974056" y="844391"/>
                  <a:pt x="1968341" y="861536"/>
                </a:cubicBezTo>
                <a:cubicBezTo>
                  <a:pt x="1968341" y="862489"/>
                  <a:pt x="1967389" y="863441"/>
                  <a:pt x="1967389" y="864394"/>
                </a:cubicBezTo>
                <a:cubicBezTo>
                  <a:pt x="1968341" y="863441"/>
                  <a:pt x="1969294" y="862489"/>
                  <a:pt x="1969294" y="862489"/>
                </a:cubicBezTo>
                <a:cubicBezTo>
                  <a:pt x="1970246" y="861536"/>
                  <a:pt x="1970246" y="861536"/>
                  <a:pt x="1971199" y="862489"/>
                </a:cubicBezTo>
                <a:cubicBezTo>
                  <a:pt x="1971199" y="863441"/>
                  <a:pt x="1971199" y="866299"/>
                  <a:pt x="1969294" y="871061"/>
                </a:cubicBezTo>
                <a:cubicBezTo>
                  <a:pt x="1971199" y="868204"/>
                  <a:pt x="1973104" y="865346"/>
                  <a:pt x="1974056" y="862489"/>
                </a:cubicBezTo>
                <a:cubicBezTo>
                  <a:pt x="1975961" y="856774"/>
                  <a:pt x="1975961" y="852011"/>
                  <a:pt x="1976914" y="845344"/>
                </a:cubicBezTo>
                <a:cubicBezTo>
                  <a:pt x="1979771" y="842486"/>
                  <a:pt x="1982629" y="834866"/>
                  <a:pt x="1983581" y="842486"/>
                </a:cubicBezTo>
                <a:cubicBezTo>
                  <a:pt x="1984534" y="829151"/>
                  <a:pt x="1988344" y="812006"/>
                  <a:pt x="1986439" y="800576"/>
                </a:cubicBezTo>
                <a:cubicBezTo>
                  <a:pt x="1990249" y="795814"/>
                  <a:pt x="1991201" y="787241"/>
                  <a:pt x="1990249" y="778669"/>
                </a:cubicBezTo>
                <a:cubicBezTo>
                  <a:pt x="1989296" y="771049"/>
                  <a:pt x="1986439" y="763429"/>
                  <a:pt x="1986439" y="761524"/>
                </a:cubicBezTo>
                <a:cubicBezTo>
                  <a:pt x="1982629" y="744379"/>
                  <a:pt x="1979771" y="730091"/>
                  <a:pt x="1975009" y="716756"/>
                </a:cubicBezTo>
                <a:cubicBezTo>
                  <a:pt x="1971199" y="703421"/>
                  <a:pt x="1965484" y="691039"/>
                  <a:pt x="1955006" y="680561"/>
                </a:cubicBezTo>
                <a:cubicBezTo>
                  <a:pt x="1948339" y="671989"/>
                  <a:pt x="1941671" y="650081"/>
                  <a:pt x="1931194" y="651034"/>
                </a:cubicBezTo>
                <a:cubicBezTo>
                  <a:pt x="1931194" y="651986"/>
                  <a:pt x="1935956" y="656749"/>
                  <a:pt x="1938814" y="659606"/>
                </a:cubicBezTo>
                <a:cubicBezTo>
                  <a:pt x="1941671" y="662464"/>
                  <a:pt x="1942624" y="665321"/>
                  <a:pt x="1936909" y="662464"/>
                </a:cubicBezTo>
                <a:cubicBezTo>
                  <a:pt x="1940719" y="668179"/>
                  <a:pt x="1942624" y="666274"/>
                  <a:pt x="1943576" y="665321"/>
                </a:cubicBezTo>
                <a:cubicBezTo>
                  <a:pt x="1946434" y="673894"/>
                  <a:pt x="1949291" y="677704"/>
                  <a:pt x="1955006" y="688181"/>
                </a:cubicBezTo>
                <a:cubicBezTo>
                  <a:pt x="1957864" y="691991"/>
                  <a:pt x="1955959" y="686276"/>
                  <a:pt x="1957864" y="686276"/>
                </a:cubicBezTo>
                <a:cubicBezTo>
                  <a:pt x="1961674" y="692944"/>
                  <a:pt x="1961674" y="695801"/>
                  <a:pt x="1963579" y="701516"/>
                </a:cubicBezTo>
                <a:cubicBezTo>
                  <a:pt x="1966436" y="705326"/>
                  <a:pt x="1964531" y="699611"/>
                  <a:pt x="1966436" y="700564"/>
                </a:cubicBezTo>
                <a:cubicBezTo>
                  <a:pt x="1970246" y="706279"/>
                  <a:pt x="1969294" y="709136"/>
                  <a:pt x="1970246" y="712946"/>
                </a:cubicBezTo>
                <a:cubicBezTo>
                  <a:pt x="1961674" y="699611"/>
                  <a:pt x="1969294" y="722471"/>
                  <a:pt x="1974056" y="722471"/>
                </a:cubicBezTo>
                <a:cubicBezTo>
                  <a:pt x="1979771" y="742474"/>
                  <a:pt x="1977866" y="765334"/>
                  <a:pt x="1982629" y="779621"/>
                </a:cubicBezTo>
                <a:cubicBezTo>
                  <a:pt x="1979771" y="799624"/>
                  <a:pt x="1975009" y="816769"/>
                  <a:pt x="1970246" y="846296"/>
                </a:cubicBezTo>
                <a:cubicBezTo>
                  <a:pt x="1969294" y="845344"/>
                  <a:pt x="1968341" y="847249"/>
                  <a:pt x="1967389" y="849154"/>
                </a:cubicBezTo>
                <a:cubicBezTo>
                  <a:pt x="1964531" y="849154"/>
                  <a:pt x="1964531" y="846296"/>
                  <a:pt x="1966436" y="839629"/>
                </a:cubicBezTo>
                <a:cubicBezTo>
                  <a:pt x="1963579" y="838676"/>
                  <a:pt x="1962626" y="856774"/>
                  <a:pt x="1959769" y="852011"/>
                </a:cubicBezTo>
                <a:cubicBezTo>
                  <a:pt x="1961674" y="852964"/>
                  <a:pt x="1959769" y="858679"/>
                  <a:pt x="1958816" y="862489"/>
                </a:cubicBezTo>
                <a:cubicBezTo>
                  <a:pt x="1958816" y="864394"/>
                  <a:pt x="1958816" y="865346"/>
                  <a:pt x="1959769" y="865346"/>
                </a:cubicBezTo>
                <a:cubicBezTo>
                  <a:pt x="1956911" y="869156"/>
                  <a:pt x="1953101" y="872014"/>
                  <a:pt x="1953101" y="867251"/>
                </a:cubicBezTo>
                <a:cubicBezTo>
                  <a:pt x="1950244" y="876776"/>
                  <a:pt x="1950244" y="883444"/>
                  <a:pt x="1949291" y="889159"/>
                </a:cubicBezTo>
                <a:cubicBezTo>
                  <a:pt x="1945481" y="898684"/>
                  <a:pt x="1942624" y="900589"/>
                  <a:pt x="1938814" y="906304"/>
                </a:cubicBezTo>
                <a:cubicBezTo>
                  <a:pt x="1938814" y="907256"/>
                  <a:pt x="1938814" y="910114"/>
                  <a:pt x="1937861" y="912019"/>
                </a:cubicBezTo>
                <a:cubicBezTo>
                  <a:pt x="1937861" y="912971"/>
                  <a:pt x="1937861" y="914876"/>
                  <a:pt x="1937861" y="914876"/>
                </a:cubicBezTo>
                <a:cubicBezTo>
                  <a:pt x="1936909" y="917734"/>
                  <a:pt x="1935004" y="918686"/>
                  <a:pt x="1933099" y="917734"/>
                </a:cubicBezTo>
                <a:cubicBezTo>
                  <a:pt x="1932146" y="927259"/>
                  <a:pt x="1927384" y="930116"/>
                  <a:pt x="1932146" y="935831"/>
                </a:cubicBezTo>
                <a:cubicBezTo>
                  <a:pt x="1927384" y="941546"/>
                  <a:pt x="1928336" y="941546"/>
                  <a:pt x="1928336" y="948214"/>
                </a:cubicBezTo>
                <a:cubicBezTo>
                  <a:pt x="1926431" y="944404"/>
                  <a:pt x="1918811" y="957739"/>
                  <a:pt x="1921669" y="946309"/>
                </a:cubicBezTo>
                <a:cubicBezTo>
                  <a:pt x="1920716" y="946309"/>
                  <a:pt x="1915001" y="963454"/>
                  <a:pt x="1917859" y="964406"/>
                </a:cubicBezTo>
                <a:cubicBezTo>
                  <a:pt x="1913096" y="967264"/>
                  <a:pt x="1912144" y="965359"/>
                  <a:pt x="1910239" y="975836"/>
                </a:cubicBezTo>
                <a:cubicBezTo>
                  <a:pt x="1902619" y="976789"/>
                  <a:pt x="1904524" y="975836"/>
                  <a:pt x="1901666" y="987266"/>
                </a:cubicBezTo>
                <a:cubicBezTo>
                  <a:pt x="1900714" y="982504"/>
                  <a:pt x="1894046" y="990124"/>
                  <a:pt x="1891189" y="991076"/>
                </a:cubicBezTo>
                <a:cubicBezTo>
                  <a:pt x="1889284" y="994886"/>
                  <a:pt x="1894999" y="992029"/>
                  <a:pt x="1895951" y="990124"/>
                </a:cubicBezTo>
                <a:cubicBezTo>
                  <a:pt x="1897856" y="991076"/>
                  <a:pt x="1894046" y="993934"/>
                  <a:pt x="1895951" y="994886"/>
                </a:cubicBezTo>
                <a:cubicBezTo>
                  <a:pt x="1891189" y="998696"/>
                  <a:pt x="1887379" y="1003459"/>
                  <a:pt x="1881664" y="1004411"/>
                </a:cubicBezTo>
                <a:cubicBezTo>
                  <a:pt x="1881664" y="1006316"/>
                  <a:pt x="1881664" y="1009174"/>
                  <a:pt x="1879759" y="1012984"/>
                </a:cubicBezTo>
                <a:cubicBezTo>
                  <a:pt x="1878806" y="1008221"/>
                  <a:pt x="1879759" y="1009174"/>
                  <a:pt x="1875949" y="1009174"/>
                </a:cubicBezTo>
                <a:cubicBezTo>
                  <a:pt x="1879759" y="999649"/>
                  <a:pt x="1883569" y="999649"/>
                  <a:pt x="1885474" y="988219"/>
                </a:cubicBezTo>
                <a:cubicBezTo>
                  <a:pt x="1890236" y="992981"/>
                  <a:pt x="1894046" y="969169"/>
                  <a:pt x="1895951" y="977741"/>
                </a:cubicBezTo>
                <a:cubicBezTo>
                  <a:pt x="1900714" y="968216"/>
                  <a:pt x="1892141" y="971074"/>
                  <a:pt x="1893094" y="965359"/>
                </a:cubicBezTo>
                <a:cubicBezTo>
                  <a:pt x="1897856" y="952976"/>
                  <a:pt x="1903571" y="946309"/>
                  <a:pt x="1905476" y="933926"/>
                </a:cubicBezTo>
                <a:cubicBezTo>
                  <a:pt x="1902619" y="933926"/>
                  <a:pt x="1899761" y="938689"/>
                  <a:pt x="1896904" y="937736"/>
                </a:cubicBezTo>
                <a:cubicBezTo>
                  <a:pt x="1906429" y="939641"/>
                  <a:pt x="1883569" y="970121"/>
                  <a:pt x="1891189" y="977741"/>
                </a:cubicBezTo>
                <a:cubicBezTo>
                  <a:pt x="1887379" y="986314"/>
                  <a:pt x="1888331" y="975836"/>
                  <a:pt x="1886426" y="973931"/>
                </a:cubicBezTo>
                <a:cubicBezTo>
                  <a:pt x="1886426" y="975836"/>
                  <a:pt x="1886426" y="978694"/>
                  <a:pt x="1884521" y="982504"/>
                </a:cubicBezTo>
                <a:cubicBezTo>
                  <a:pt x="1883569" y="982504"/>
                  <a:pt x="1884521" y="979646"/>
                  <a:pt x="1884521" y="977741"/>
                </a:cubicBezTo>
                <a:cubicBezTo>
                  <a:pt x="1882616" y="976789"/>
                  <a:pt x="1881664" y="979646"/>
                  <a:pt x="1879759" y="978694"/>
                </a:cubicBezTo>
                <a:cubicBezTo>
                  <a:pt x="1878806" y="982504"/>
                  <a:pt x="1879759" y="983456"/>
                  <a:pt x="1877854" y="987266"/>
                </a:cubicBezTo>
                <a:cubicBezTo>
                  <a:pt x="1879759" y="985361"/>
                  <a:pt x="1881664" y="987266"/>
                  <a:pt x="1882616" y="984409"/>
                </a:cubicBezTo>
                <a:cubicBezTo>
                  <a:pt x="1885474" y="985361"/>
                  <a:pt x="1877854" y="989171"/>
                  <a:pt x="1883569" y="989171"/>
                </a:cubicBezTo>
                <a:cubicBezTo>
                  <a:pt x="1878806" y="992029"/>
                  <a:pt x="1877854" y="998696"/>
                  <a:pt x="1874996" y="1003459"/>
                </a:cubicBezTo>
                <a:cubicBezTo>
                  <a:pt x="1873091" y="1002506"/>
                  <a:pt x="1874044" y="996791"/>
                  <a:pt x="1876901" y="994886"/>
                </a:cubicBezTo>
                <a:cubicBezTo>
                  <a:pt x="1874044" y="994886"/>
                  <a:pt x="1872139" y="1000601"/>
                  <a:pt x="1870234" y="1001554"/>
                </a:cubicBezTo>
                <a:cubicBezTo>
                  <a:pt x="1869281" y="1004411"/>
                  <a:pt x="1871186" y="1004411"/>
                  <a:pt x="1873091" y="1004411"/>
                </a:cubicBezTo>
                <a:cubicBezTo>
                  <a:pt x="1864519" y="1015841"/>
                  <a:pt x="1867376" y="1026319"/>
                  <a:pt x="1857851" y="1036796"/>
                </a:cubicBezTo>
                <a:cubicBezTo>
                  <a:pt x="1846421" y="1023461"/>
                  <a:pt x="1835944" y="1040606"/>
                  <a:pt x="1832134" y="1061561"/>
                </a:cubicBezTo>
                <a:cubicBezTo>
                  <a:pt x="1831181" y="1064419"/>
                  <a:pt x="1834039" y="1063466"/>
                  <a:pt x="1833086" y="1066324"/>
                </a:cubicBezTo>
                <a:cubicBezTo>
                  <a:pt x="1834991" y="1064419"/>
                  <a:pt x="1835944" y="1061561"/>
                  <a:pt x="1837849" y="1053941"/>
                </a:cubicBezTo>
                <a:cubicBezTo>
                  <a:pt x="1845469" y="1052989"/>
                  <a:pt x="1841659" y="1041559"/>
                  <a:pt x="1851184" y="1051084"/>
                </a:cubicBezTo>
                <a:cubicBezTo>
                  <a:pt x="1845469" y="1051084"/>
                  <a:pt x="1841659" y="1060609"/>
                  <a:pt x="1836896" y="1067276"/>
                </a:cubicBezTo>
                <a:cubicBezTo>
                  <a:pt x="1836896" y="1071086"/>
                  <a:pt x="1838801" y="1067276"/>
                  <a:pt x="1840706" y="1071086"/>
                </a:cubicBezTo>
                <a:cubicBezTo>
                  <a:pt x="1843564" y="1071086"/>
                  <a:pt x="1844516" y="1066324"/>
                  <a:pt x="1846421" y="1063466"/>
                </a:cubicBezTo>
                <a:cubicBezTo>
                  <a:pt x="1847374" y="1076801"/>
                  <a:pt x="1838801" y="1082516"/>
                  <a:pt x="1834991" y="1097756"/>
                </a:cubicBezTo>
                <a:cubicBezTo>
                  <a:pt x="1830229" y="1098709"/>
                  <a:pt x="1837849" y="1086326"/>
                  <a:pt x="1835944" y="1084421"/>
                </a:cubicBezTo>
                <a:cubicBezTo>
                  <a:pt x="1833086" y="1087279"/>
                  <a:pt x="1830229" y="1084421"/>
                  <a:pt x="1826419" y="1083469"/>
                </a:cubicBezTo>
                <a:cubicBezTo>
                  <a:pt x="1827371" y="1076801"/>
                  <a:pt x="1828324" y="1073944"/>
                  <a:pt x="1831181" y="1068229"/>
                </a:cubicBezTo>
                <a:cubicBezTo>
                  <a:pt x="1823561" y="1068229"/>
                  <a:pt x="1825466" y="1092994"/>
                  <a:pt x="1817846" y="1092041"/>
                </a:cubicBezTo>
                <a:cubicBezTo>
                  <a:pt x="1818799" y="1095851"/>
                  <a:pt x="1822609" y="1097756"/>
                  <a:pt x="1821656" y="1102519"/>
                </a:cubicBezTo>
                <a:cubicBezTo>
                  <a:pt x="1824514" y="1105376"/>
                  <a:pt x="1825466" y="1098709"/>
                  <a:pt x="1827371" y="1096804"/>
                </a:cubicBezTo>
                <a:cubicBezTo>
                  <a:pt x="1825466" y="1100614"/>
                  <a:pt x="1830229" y="1115854"/>
                  <a:pt x="1821656" y="1118711"/>
                </a:cubicBezTo>
                <a:cubicBezTo>
                  <a:pt x="1823561" y="1112044"/>
                  <a:pt x="1825466" y="1112996"/>
                  <a:pt x="1825466" y="1108234"/>
                </a:cubicBezTo>
                <a:cubicBezTo>
                  <a:pt x="1821656" y="1110139"/>
                  <a:pt x="1819751" y="1118711"/>
                  <a:pt x="1821656" y="1120616"/>
                </a:cubicBezTo>
                <a:cubicBezTo>
                  <a:pt x="1819751" y="1121569"/>
                  <a:pt x="1819751" y="1116806"/>
                  <a:pt x="1814036" y="1117759"/>
                </a:cubicBezTo>
                <a:cubicBezTo>
                  <a:pt x="1816894" y="1119664"/>
                  <a:pt x="1815941" y="1125379"/>
                  <a:pt x="1817846" y="1128236"/>
                </a:cubicBezTo>
                <a:cubicBezTo>
                  <a:pt x="1813084" y="1128236"/>
                  <a:pt x="1809274" y="1138714"/>
                  <a:pt x="1804511" y="1142524"/>
                </a:cubicBezTo>
                <a:cubicBezTo>
                  <a:pt x="1804511" y="1146334"/>
                  <a:pt x="1810226" y="1144429"/>
                  <a:pt x="1808321" y="1151096"/>
                </a:cubicBezTo>
                <a:cubicBezTo>
                  <a:pt x="1815941" y="1144429"/>
                  <a:pt x="1821656" y="1126331"/>
                  <a:pt x="1827371" y="1119664"/>
                </a:cubicBezTo>
                <a:cubicBezTo>
                  <a:pt x="1830229" y="1120616"/>
                  <a:pt x="1829276" y="1124426"/>
                  <a:pt x="1833086" y="1123474"/>
                </a:cubicBezTo>
                <a:cubicBezTo>
                  <a:pt x="1836896" y="1123474"/>
                  <a:pt x="1842611" y="1105376"/>
                  <a:pt x="1842611" y="1102519"/>
                </a:cubicBezTo>
                <a:cubicBezTo>
                  <a:pt x="1848326" y="1097756"/>
                  <a:pt x="1845469" y="1107281"/>
                  <a:pt x="1844516" y="1110139"/>
                </a:cubicBezTo>
                <a:cubicBezTo>
                  <a:pt x="1848326" y="1111091"/>
                  <a:pt x="1850231" y="1100614"/>
                  <a:pt x="1854041" y="1103471"/>
                </a:cubicBezTo>
                <a:cubicBezTo>
                  <a:pt x="1850231" y="1106329"/>
                  <a:pt x="1848326" y="1120616"/>
                  <a:pt x="1844516" y="1124426"/>
                </a:cubicBezTo>
                <a:cubicBezTo>
                  <a:pt x="1843564" y="1123474"/>
                  <a:pt x="1845469" y="1118711"/>
                  <a:pt x="1846421" y="1115854"/>
                </a:cubicBezTo>
                <a:cubicBezTo>
                  <a:pt x="1842611" y="1118711"/>
                  <a:pt x="1843564" y="1120616"/>
                  <a:pt x="1841659" y="1128236"/>
                </a:cubicBezTo>
                <a:cubicBezTo>
                  <a:pt x="1837849" y="1128236"/>
                  <a:pt x="1835944" y="1135856"/>
                  <a:pt x="1832134" y="1132046"/>
                </a:cubicBezTo>
                <a:cubicBezTo>
                  <a:pt x="1833086" y="1130141"/>
                  <a:pt x="1834039" y="1129189"/>
                  <a:pt x="1834991" y="1126331"/>
                </a:cubicBezTo>
                <a:cubicBezTo>
                  <a:pt x="1829276" y="1123474"/>
                  <a:pt x="1827371" y="1139666"/>
                  <a:pt x="1825466" y="1132999"/>
                </a:cubicBezTo>
                <a:cubicBezTo>
                  <a:pt x="1826419" y="1137761"/>
                  <a:pt x="1822609" y="1146334"/>
                  <a:pt x="1824514" y="1149191"/>
                </a:cubicBezTo>
                <a:cubicBezTo>
                  <a:pt x="1827371" y="1152049"/>
                  <a:pt x="1828324" y="1140619"/>
                  <a:pt x="1832134" y="1144429"/>
                </a:cubicBezTo>
                <a:cubicBezTo>
                  <a:pt x="1831181" y="1151096"/>
                  <a:pt x="1826419" y="1161574"/>
                  <a:pt x="1829276" y="1164431"/>
                </a:cubicBezTo>
                <a:cubicBezTo>
                  <a:pt x="1826419" y="1167289"/>
                  <a:pt x="1822609" y="1168241"/>
                  <a:pt x="1821656" y="1164431"/>
                </a:cubicBezTo>
                <a:cubicBezTo>
                  <a:pt x="1817846" y="1177766"/>
                  <a:pt x="1819751" y="1186339"/>
                  <a:pt x="1812131" y="1203484"/>
                </a:cubicBezTo>
                <a:cubicBezTo>
                  <a:pt x="1808321" y="1200626"/>
                  <a:pt x="1811179" y="1211104"/>
                  <a:pt x="1808321" y="1204436"/>
                </a:cubicBezTo>
                <a:cubicBezTo>
                  <a:pt x="1804511" y="1230154"/>
                  <a:pt x="1800701" y="1234916"/>
                  <a:pt x="1793081" y="1255871"/>
                </a:cubicBezTo>
                <a:cubicBezTo>
                  <a:pt x="1792129" y="1254919"/>
                  <a:pt x="1792129" y="1253014"/>
                  <a:pt x="1790224" y="1253014"/>
                </a:cubicBezTo>
                <a:cubicBezTo>
                  <a:pt x="1786414" y="1253966"/>
                  <a:pt x="1787366" y="1262539"/>
                  <a:pt x="1786414" y="1265396"/>
                </a:cubicBezTo>
                <a:cubicBezTo>
                  <a:pt x="1788319" y="1263491"/>
                  <a:pt x="1790224" y="1260634"/>
                  <a:pt x="1792129" y="1257776"/>
                </a:cubicBezTo>
                <a:cubicBezTo>
                  <a:pt x="1791176" y="1264444"/>
                  <a:pt x="1792129" y="1269206"/>
                  <a:pt x="1791176" y="1275874"/>
                </a:cubicBezTo>
                <a:cubicBezTo>
                  <a:pt x="1789271" y="1276826"/>
                  <a:pt x="1787366" y="1277779"/>
                  <a:pt x="1785461" y="1275874"/>
                </a:cubicBezTo>
                <a:cubicBezTo>
                  <a:pt x="1781651" y="1284446"/>
                  <a:pt x="1781651" y="1284446"/>
                  <a:pt x="1779746" y="1293019"/>
                </a:cubicBezTo>
                <a:cubicBezTo>
                  <a:pt x="1775936" y="1295876"/>
                  <a:pt x="1774984" y="1296829"/>
                  <a:pt x="1772126" y="1293019"/>
                </a:cubicBezTo>
                <a:cubicBezTo>
                  <a:pt x="1771174" y="1296829"/>
                  <a:pt x="1772126" y="1297781"/>
                  <a:pt x="1770221" y="1301591"/>
                </a:cubicBezTo>
                <a:cubicBezTo>
                  <a:pt x="1774984" y="1301591"/>
                  <a:pt x="1767364" y="1310164"/>
                  <a:pt x="1773079" y="1312069"/>
                </a:cubicBezTo>
                <a:cubicBezTo>
                  <a:pt x="1767364" y="1317784"/>
                  <a:pt x="1772126" y="1318736"/>
                  <a:pt x="1767364" y="1326356"/>
                </a:cubicBezTo>
                <a:cubicBezTo>
                  <a:pt x="1761649" y="1326356"/>
                  <a:pt x="1757839" y="1333024"/>
                  <a:pt x="1754981" y="1332071"/>
                </a:cubicBezTo>
                <a:cubicBezTo>
                  <a:pt x="1756886" y="1327309"/>
                  <a:pt x="1759744" y="1320641"/>
                  <a:pt x="1754981" y="1320641"/>
                </a:cubicBezTo>
                <a:cubicBezTo>
                  <a:pt x="1758791" y="1313021"/>
                  <a:pt x="1763554" y="1321594"/>
                  <a:pt x="1769269" y="1313974"/>
                </a:cubicBezTo>
                <a:cubicBezTo>
                  <a:pt x="1768316" y="1308259"/>
                  <a:pt x="1766411" y="1303496"/>
                  <a:pt x="1762601" y="1300639"/>
                </a:cubicBezTo>
                <a:cubicBezTo>
                  <a:pt x="1766411" y="1293019"/>
                  <a:pt x="1764506" y="1286351"/>
                  <a:pt x="1772126" y="1282541"/>
                </a:cubicBezTo>
                <a:cubicBezTo>
                  <a:pt x="1773079" y="1274921"/>
                  <a:pt x="1770221" y="1277779"/>
                  <a:pt x="1768316" y="1273969"/>
                </a:cubicBezTo>
                <a:cubicBezTo>
                  <a:pt x="1773079" y="1263491"/>
                  <a:pt x="1765459" y="1271111"/>
                  <a:pt x="1767364" y="1266349"/>
                </a:cubicBezTo>
                <a:cubicBezTo>
                  <a:pt x="1774984" y="1263491"/>
                  <a:pt x="1775936" y="1248251"/>
                  <a:pt x="1782604" y="1250156"/>
                </a:cubicBezTo>
                <a:cubicBezTo>
                  <a:pt x="1785461" y="1245394"/>
                  <a:pt x="1784509" y="1236821"/>
                  <a:pt x="1781651" y="1242536"/>
                </a:cubicBezTo>
                <a:cubicBezTo>
                  <a:pt x="1778794" y="1241584"/>
                  <a:pt x="1784509" y="1239679"/>
                  <a:pt x="1784509" y="1233964"/>
                </a:cubicBezTo>
                <a:cubicBezTo>
                  <a:pt x="1786414" y="1236821"/>
                  <a:pt x="1787366" y="1241584"/>
                  <a:pt x="1785461" y="1248251"/>
                </a:cubicBezTo>
                <a:cubicBezTo>
                  <a:pt x="1791176" y="1240631"/>
                  <a:pt x="1793081" y="1230154"/>
                  <a:pt x="1791176" y="1224439"/>
                </a:cubicBezTo>
                <a:cubicBezTo>
                  <a:pt x="1787366" y="1230154"/>
                  <a:pt x="1785461" y="1231106"/>
                  <a:pt x="1785461" y="1224439"/>
                </a:cubicBezTo>
                <a:cubicBezTo>
                  <a:pt x="1782604" y="1225391"/>
                  <a:pt x="1781651" y="1234916"/>
                  <a:pt x="1778794" y="1231106"/>
                </a:cubicBezTo>
                <a:cubicBezTo>
                  <a:pt x="1782604" y="1212056"/>
                  <a:pt x="1799749" y="1218724"/>
                  <a:pt x="1806416" y="1197769"/>
                </a:cubicBezTo>
                <a:cubicBezTo>
                  <a:pt x="1805464" y="1194911"/>
                  <a:pt x="1805464" y="1191101"/>
                  <a:pt x="1802606" y="1189196"/>
                </a:cubicBezTo>
                <a:cubicBezTo>
                  <a:pt x="1797844" y="1192054"/>
                  <a:pt x="1800701" y="1199674"/>
                  <a:pt x="1796891" y="1206341"/>
                </a:cubicBezTo>
                <a:cubicBezTo>
                  <a:pt x="1794986" y="1205389"/>
                  <a:pt x="1794034" y="1205389"/>
                  <a:pt x="1793081" y="1207294"/>
                </a:cubicBezTo>
                <a:cubicBezTo>
                  <a:pt x="1796891" y="1197769"/>
                  <a:pt x="1797844" y="1187291"/>
                  <a:pt x="1804511" y="1173004"/>
                </a:cubicBezTo>
                <a:cubicBezTo>
                  <a:pt x="1806416" y="1173004"/>
                  <a:pt x="1805464" y="1175861"/>
                  <a:pt x="1807369" y="1175861"/>
                </a:cubicBezTo>
                <a:cubicBezTo>
                  <a:pt x="1809274" y="1164431"/>
                  <a:pt x="1814036" y="1166336"/>
                  <a:pt x="1816894" y="1160621"/>
                </a:cubicBezTo>
                <a:cubicBezTo>
                  <a:pt x="1814036" y="1155859"/>
                  <a:pt x="1822609" y="1150144"/>
                  <a:pt x="1822609" y="1138714"/>
                </a:cubicBezTo>
                <a:cubicBezTo>
                  <a:pt x="1820704" y="1138714"/>
                  <a:pt x="1819751" y="1148239"/>
                  <a:pt x="1815941" y="1143476"/>
                </a:cubicBezTo>
                <a:cubicBezTo>
                  <a:pt x="1815941" y="1145381"/>
                  <a:pt x="1813084" y="1150144"/>
                  <a:pt x="1813084" y="1153001"/>
                </a:cubicBezTo>
                <a:cubicBezTo>
                  <a:pt x="1811179" y="1149191"/>
                  <a:pt x="1805464" y="1153954"/>
                  <a:pt x="1803559" y="1163479"/>
                </a:cubicBezTo>
                <a:cubicBezTo>
                  <a:pt x="1799749" y="1165384"/>
                  <a:pt x="1804511" y="1131094"/>
                  <a:pt x="1795939" y="1142524"/>
                </a:cubicBezTo>
                <a:cubicBezTo>
                  <a:pt x="1798796" y="1142524"/>
                  <a:pt x="1798796" y="1149191"/>
                  <a:pt x="1793081" y="1151096"/>
                </a:cubicBezTo>
                <a:cubicBezTo>
                  <a:pt x="1796891" y="1154906"/>
                  <a:pt x="1796891" y="1158716"/>
                  <a:pt x="1794034" y="1173004"/>
                </a:cubicBezTo>
                <a:cubicBezTo>
                  <a:pt x="1791176" y="1173004"/>
                  <a:pt x="1794034" y="1168241"/>
                  <a:pt x="1792129" y="1167289"/>
                </a:cubicBezTo>
                <a:cubicBezTo>
                  <a:pt x="1791176" y="1165384"/>
                  <a:pt x="1787366" y="1176814"/>
                  <a:pt x="1789271" y="1175861"/>
                </a:cubicBezTo>
                <a:cubicBezTo>
                  <a:pt x="1786414" y="1179671"/>
                  <a:pt x="1783556" y="1181576"/>
                  <a:pt x="1780699" y="1179671"/>
                </a:cubicBezTo>
                <a:cubicBezTo>
                  <a:pt x="1782604" y="1168241"/>
                  <a:pt x="1787366" y="1153001"/>
                  <a:pt x="1791176" y="1150144"/>
                </a:cubicBezTo>
                <a:cubicBezTo>
                  <a:pt x="1792129" y="1145381"/>
                  <a:pt x="1785461" y="1147286"/>
                  <a:pt x="1783556" y="1145381"/>
                </a:cubicBezTo>
                <a:cubicBezTo>
                  <a:pt x="1787366" y="1135856"/>
                  <a:pt x="1791176" y="1125379"/>
                  <a:pt x="1792129" y="1122521"/>
                </a:cubicBezTo>
                <a:cubicBezTo>
                  <a:pt x="1794986" y="1119664"/>
                  <a:pt x="1797844" y="1121569"/>
                  <a:pt x="1800701" y="1115854"/>
                </a:cubicBezTo>
                <a:cubicBezTo>
                  <a:pt x="1802606" y="1106329"/>
                  <a:pt x="1805464" y="1095851"/>
                  <a:pt x="1800701" y="1092041"/>
                </a:cubicBezTo>
                <a:cubicBezTo>
                  <a:pt x="1804511" y="1084421"/>
                  <a:pt x="1807369" y="1076801"/>
                  <a:pt x="1811179" y="1070134"/>
                </a:cubicBezTo>
                <a:cubicBezTo>
                  <a:pt x="1812131" y="1072991"/>
                  <a:pt x="1813084" y="1073944"/>
                  <a:pt x="1815941" y="1071086"/>
                </a:cubicBezTo>
                <a:cubicBezTo>
                  <a:pt x="1817846" y="1067276"/>
                  <a:pt x="1815941" y="1059656"/>
                  <a:pt x="1819751" y="1058704"/>
                </a:cubicBezTo>
                <a:cubicBezTo>
                  <a:pt x="1820704" y="1055846"/>
                  <a:pt x="1818799" y="1050131"/>
                  <a:pt x="1816894" y="1055846"/>
                </a:cubicBezTo>
                <a:cubicBezTo>
                  <a:pt x="1814989" y="1054894"/>
                  <a:pt x="1819751" y="1046321"/>
                  <a:pt x="1819751" y="1042511"/>
                </a:cubicBezTo>
                <a:cubicBezTo>
                  <a:pt x="1818799" y="1049179"/>
                  <a:pt x="1825466" y="1052989"/>
                  <a:pt x="1820704" y="1058704"/>
                </a:cubicBezTo>
                <a:cubicBezTo>
                  <a:pt x="1823561" y="1060609"/>
                  <a:pt x="1825466" y="1055846"/>
                  <a:pt x="1826419" y="1060609"/>
                </a:cubicBezTo>
                <a:cubicBezTo>
                  <a:pt x="1826419" y="1058704"/>
                  <a:pt x="1826419" y="1056799"/>
                  <a:pt x="1827371" y="1056799"/>
                </a:cubicBezTo>
                <a:cubicBezTo>
                  <a:pt x="1828324" y="1052036"/>
                  <a:pt x="1822609" y="1053941"/>
                  <a:pt x="1825466" y="1047274"/>
                </a:cubicBezTo>
                <a:cubicBezTo>
                  <a:pt x="1830229" y="1053941"/>
                  <a:pt x="1830229" y="1032034"/>
                  <a:pt x="1834991" y="1038701"/>
                </a:cubicBezTo>
                <a:cubicBezTo>
                  <a:pt x="1834991" y="1030129"/>
                  <a:pt x="1838801" y="1031081"/>
                  <a:pt x="1841659" y="1022509"/>
                </a:cubicBezTo>
                <a:cubicBezTo>
                  <a:pt x="1841659" y="1032034"/>
                  <a:pt x="1848326" y="1021556"/>
                  <a:pt x="1852136" y="1018699"/>
                </a:cubicBezTo>
                <a:cubicBezTo>
                  <a:pt x="1844516" y="1015841"/>
                  <a:pt x="1834991" y="1016794"/>
                  <a:pt x="1830229" y="1037749"/>
                </a:cubicBezTo>
                <a:cubicBezTo>
                  <a:pt x="1828324" y="1033939"/>
                  <a:pt x="1832134" y="1024414"/>
                  <a:pt x="1834991" y="1015841"/>
                </a:cubicBezTo>
                <a:cubicBezTo>
                  <a:pt x="1837849" y="1016794"/>
                  <a:pt x="1839754" y="1013936"/>
                  <a:pt x="1841659" y="1009174"/>
                </a:cubicBezTo>
                <a:cubicBezTo>
                  <a:pt x="1839754" y="1009174"/>
                  <a:pt x="1835944" y="1005364"/>
                  <a:pt x="1840706" y="994886"/>
                </a:cubicBezTo>
                <a:cubicBezTo>
                  <a:pt x="1838801" y="995839"/>
                  <a:pt x="1837849" y="999649"/>
                  <a:pt x="1835944" y="997744"/>
                </a:cubicBezTo>
                <a:cubicBezTo>
                  <a:pt x="1835944" y="999649"/>
                  <a:pt x="1834039" y="1012031"/>
                  <a:pt x="1831181" y="1012984"/>
                </a:cubicBezTo>
                <a:cubicBezTo>
                  <a:pt x="1829276" y="999649"/>
                  <a:pt x="1841659" y="977741"/>
                  <a:pt x="1846421" y="969169"/>
                </a:cubicBezTo>
                <a:cubicBezTo>
                  <a:pt x="1846421" y="965359"/>
                  <a:pt x="1843564" y="964406"/>
                  <a:pt x="1842611" y="960596"/>
                </a:cubicBezTo>
                <a:cubicBezTo>
                  <a:pt x="1843564" y="957739"/>
                  <a:pt x="1845469" y="959644"/>
                  <a:pt x="1847374" y="959644"/>
                </a:cubicBezTo>
                <a:cubicBezTo>
                  <a:pt x="1850231" y="947261"/>
                  <a:pt x="1855946" y="935831"/>
                  <a:pt x="1853089" y="926306"/>
                </a:cubicBezTo>
                <a:lnTo>
                  <a:pt x="1857851" y="927259"/>
                </a:lnTo>
                <a:cubicBezTo>
                  <a:pt x="1862614" y="916781"/>
                  <a:pt x="1858804" y="915829"/>
                  <a:pt x="1861661" y="907256"/>
                </a:cubicBezTo>
                <a:cubicBezTo>
                  <a:pt x="1862614" y="911066"/>
                  <a:pt x="1863566" y="910114"/>
                  <a:pt x="1865471" y="903446"/>
                </a:cubicBezTo>
                <a:cubicBezTo>
                  <a:pt x="1866424" y="908209"/>
                  <a:pt x="1865471" y="907256"/>
                  <a:pt x="1869281" y="907256"/>
                </a:cubicBezTo>
                <a:cubicBezTo>
                  <a:pt x="1868329" y="911066"/>
                  <a:pt x="1866424" y="914876"/>
                  <a:pt x="1867376" y="915829"/>
                </a:cubicBezTo>
                <a:cubicBezTo>
                  <a:pt x="1873091" y="909161"/>
                  <a:pt x="1873091" y="887254"/>
                  <a:pt x="1879759" y="884396"/>
                </a:cubicBezTo>
                <a:cubicBezTo>
                  <a:pt x="1879759" y="882491"/>
                  <a:pt x="1879759" y="881539"/>
                  <a:pt x="1879759" y="879634"/>
                </a:cubicBezTo>
                <a:cubicBezTo>
                  <a:pt x="1877854" y="876776"/>
                  <a:pt x="1873091" y="884396"/>
                  <a:pt x="1870234" y="890111"/>
                </a:cubicBezTo>
                <a:cubicBezTo>
                  <a:pt x="1867376" y="895826"/>
                  <a:pt x="1865471" y="901541"/>
                  <a:pt x="1866424" y="897731"/>
                </a:cubicBezTo>
                <a:cubicBezTo>
                  <a:pt x="1869281" y="888206"/>
                  <a:pt x="1871186" y="888206"/>
                  <a:pt x="1872139" y="880586"/>
                </a:cubicBezTo>
                <a:cubicBezTo>
                  <a:pt x="1879759" y="881539"/>
                  <a:pt x="1885474" y="865346"/>
                  <a:pt x="1892141" y="850106"/>
                </a:cubicBezTo>
                <a:lnTo>
                  <a:pt x="1892141" y="849154"/>
                </a:lnTo>
                <a:cubicBezTo>
                  <a:pt x="1892141" y="847249"/>
                  <a:pt x="1892141" y="844391"/>
                  <a:pt x="1891189" y="844391"/>
                </a:cubicBezTo>
                <a:cubicBezTo>
                  <a:pt x="1890236" y="845344"/>
                  <a:pt x="1889284" y="847249"/>
                  <a:pt x="1888331" y="849154"/>
                </a:cubicBezTo>
                <a:cubicBezTo>
                  <a:pt x="1887379" y="851059"/>
                  <a:pt x="1886426" y="853916"/>
                  <a:pt x="1885474" y="855821"/>
                </a:cubicBezTo>
                <a:cubicBezTo>
                  <a:pt x="1885474" y="858679"/>
                  <a:pt x="1887379" y="858679"/>
                  <a:pt x="1885474" y="863441"/>
                </a:cubicBezTo>
                <a:lnTo>
                  <a:pt x="1880711" y="862489"/>
                </a:lnTo>
                <a:cubicBezTo>
                  <a:pt x="1884521" y="867251"/>
                  <a:pt x="1877854" y="870109"/>
                  <a:pt x="1878806" y="872014"/>
                </a:cubicBezTo>
                <a:cubicBezTo>
                  <a:pt x="1872139" y="874871"/>
                  <a:pt x="1881664" y="856774"/>
                  <a:pt x="1880711" y="850106"/>
                </a:cubicBezTo>
                <a:cubicBezTo>
                  <a:pt x="1880711" y="852011"/>
                  <a:pt x="1882616" y="852964"/>
                  <a:pt x="1884521" y="852964"/>
                </a:cubicBezTo>
                <a:cubicBezTo>
                  <a:pt x="1884521" y="850106"/>
                  <a:pt x="1883569" y="850106"/>
                  <a:pt x="1884521" y="848201"/>
                </a:cubicBezTo>
                <a:cubicBezTo>
                  <a:pt x="1884521" y="847249"/>
                  <a:pt x="1885474" y="846296"/>
                  <a:pt x="1886426" y="843439"/>
                </a:cubicBezTo>
                <a:cubicBezTo>
                  <a:pt x="1883569" y="841534"/>
                  <a:pt x="1882616" y="848201"/>
                  <a:pt x="1880711" y="848201"/>
                </a:cubicBezTo>
                <a:cubicBezTo>
                  <a:pt x="1880711" y="848201"/>
                  <a:pt x="1879759" y="848201"/>
                  <a:pt x="1879759" y="848201"/>
                </a:cubicBezTo>
                <a:cubicBezTo>
                  <a:pt x="1879759" y="848201"/>
                  <a:pt x="1878806" y="848201"/>
                  <a:pt x="1878806" y="847249"/>
                </a:cubicBezTo>
                <a:cubicBezTo>
                  <a:pt x="1879759" y="842486"/>
                  <a:pt x="1881664" y="841534"/>
                  <a:pt x="1882616" y="837724"/>
                </a:cubicBezTo>
                <a:cubicBezTo>
                  <a:pt x="1877854" y="835819"/>
                  <a:pt x="1877854" y="842486"/>
                  <a:pt x="1876901" y="847249"/>
                </a:cubicBezTo>
                <a:cubicBezTo>
                  <a:pt x="1876901" y="849154"/>
                  <a:pt x="1875949" y="851059"/>
                  <a:pt x="1874996" y="851059"/>
                </a:cubicBezTo>
                <a:cubicBezTo>
                  <a:pt x="1874996" y="850106"/>
                  <a:pt x="1874996" y="848201"/>
                  <a:pt x="1874996" y="847249"/>
                </a:cubicBezTo>
                <a:cubicBezTo>
                  <a:pt x="1874996" y="841534"/>
                  <a:pt x="1875949" y="834866"/>
                  <a:pt x="1874996" y="831056"/>
                </a:cubicBezTo>
                <a:cubicBezTo>
                  <a:pt x="1873091" y="838676"/>
                  <a:pt x="1871186" y="829151"/>
                  <a:pt x="1866424" y="831056"/>
                </a:cubicBezTo>
                <a:cubicBezTo>
                  <a:pt x="1869281" y="823436"/>
                  <a:pt x="1873091" y="820579"/>
                  <a:pt x="1876901" y="815816"/>
                </a:cubicBezTo>
                <a:cubicBezTo>
                  <a:pt x="1878806" y="808196"/>
                  <a:pt x="1874044" y="815816"/>
                  <a:pt x="1874996" y="812006"/>
                </a:cubicBezTo>
                <a:cubicBezTo>
                  <a:pt x="1873091" y="813911"/>
                  <a:pt x="1870234" y="817721"/>
                  <a:pt x="1869281" y="822484"/>
                </a:cubicBezTo>
                <a:cubicBezTo>
                  <a:pt x="1868329" y="820579"/>
                  <a:pt x="1867376" y="820579"/>
                  <a:pt x="1865471" y="820579"/>
                </a:cubicBezTo>
                <a:cubicBezTo>
                  <a:pt x="1867376" y="818674"/>
                  <a:pt x="1868329" y="816769"/>
                  <a:pt x="1870234" y="813911"/>
                </a:cubicBezTo>
                <a:cubicBezTo>
                  <a:pt x="1868329" y="813911"/>
                  <a:pt x="1865471" y="814864"/>
                  <a:pt x="1866424" y="812006"/>
                </a:cubicBezTo>
                <a:cubicBezTo>
                  <a:pt x="1867376" y="805339"/>
                  <a:pt x="1874996" y="806291"/>
                  <a:pt x="1871186" y="813911"/>
                </a:cubicBezTo>
                <a:cubicBezTo>
                  <a:pt x="1873091" y="811054"/>
                  <a:pt x="1875949" y="807244"/>
                  <a:pt x="1878806" y="805339"/>
                </a:cubicBezTo>
                <a:cubicBezTo>
                  <a:pt x="1877854" y="802481"/>
                  <a:pt x="1869281" y="800576"/>
                  <a:pt x="1867376" y="792004"/>
                </a:cubicBezTo>
                <a:cubicBezTo>
                  <a:pt x="1865471" y="796766"/>
                  <a:pt x="1864519" y="803434"/>
                  <a:pt x="1862614" y="810101"/>
                </a:cubicBezTo>
                <a:cubicBezTo>
                  <a:pt x="1860709" y="816769"/>
                  <a:pt x="1858804" y="824389"/>
                  <a:pt x="1854994" y="832961"/>
                </a:cubicBezTo>
                <a:cubicBezTo>
                  <a:pt x="1853089" y="830104"/>
                  <a:pt x="1857851" y="820579"/>
                  <a:pt x="1859756" y="809149"/>
                </a:cubicBezTo>
                <a:cubicBezTo>
                  <a:pt x="1855946" y="806291"/>
                  <a:pt x="1855946" y="814864"/>
                  <a:pt x="1852136" y="812959"/>
                </a:cubicBezTo>
                <a:cubicBezTo>
                  <a:pt x="1854041" y="808196"/>
                  <a:pt x="1854994" y="805339"/>
                  <a:pt x="1854994" y="803434"/>
                </a:cubicBezTo>
                <a:cubicBezTo>
                  <a:pt x="1855946" y="800576"/>
                  <a:pt x="1855946" y="798671"/>
                  <a:pt x="1855946" y="793909"/>
                </a:cubicBezTo>
                <a:cubicBezTo>
                  <a:pt x="1858804" y="793909"/>
                  <a:pt x="1857851" y="800576"/>
                  <a:pt x="1856899" y="805339"/>
                </a:cubicBezTo>
                <a:cubicBezTo>
                  <a:pt x="1858804" y="804386"/>
                  <a:pt x="1859756" y="799624"/>
                  <a:pt x="1859756" y="794861"/>
                </a:cubicBezTo>
                <a:cubicBezTo>
                  <a:pt x="1859756" y="790099"/>
                  <a:pt x="1858804" y="786289"/>
                  <a:pt x="1857851" y="785336"/>
                </a:cubicBezTo>
                <a:cubicBezTo>
                  <a:pt x="1859756" y="782479"/>
                  <a:pt x="1861661" y="784384"/>
                  <a:pt x="1866424" y="781526"/>
                </a:cubicBezTo>
                <a:cubicBezTo>
                  <a:pt x="1863566" y="792004"/>
                  <a:pt x="1870234" y="789146"/>
                  <a:pt x="1874044" y="784384"/>
                </a:cubicBezTo>
                <a:cubicBezTo>
                  <a:pt x="1874996" y="788194"/>
                  <a:pt x="1875949" y="792004"/>
                  <a:pt x="1879759" y="790099"/>
                </a:cubicBezTo>
                <a:cubicBezTo>
                  <a:pt x="1878806" y="792956"/>
                  <a:pt x="1876901" y="793909"/>
                  <a:pt x="1876901" y="796766"/>
                </a:cubicBezTo>
                <a:cubicBezTo>
                  <a:pt x="1877854" y="801529"/>
                  <a:pt x="1880711" y="803434"/>
                  <a:pt x="1881664" y="807244"/>
                </a:cubicBezTo>
                <a:cubicBezTo>
                  <a:pt x="1884521" y="804386"/>
                  <a:pt x="1881664" y="795814"/>
                  <a:pt x="1882616" y="789146"/>
                </a:cubicBezTo>
                <a:cubicBezTo>
                  <a:pt x="1884521" y="784384"/>
                  <a:pt x="1885474" y="791051"/>
                  <a:pt x="1888331" y="786289"/>
                </a:cubicBezTo>
                <a:cubicBezTo>
                  <a:pt x="1888331" y="780574"/>
                  <a:pt x="1886426" y="779621"/>
                  <a:pt x="1888331" y="774859"/>
                </a:cubicBezTo>
                <a:cubicBezTo>
                  <a:pt x="1885474" y="780574"/>
                  <a:pt x="1878806" y="781526"/>
                  <a:pt x="1872139" y="782479"/>
                </a:cubicBezTo>
                <a:cubicBezTo>
                  <a:pt x="1875949" y="772954"/>
                  <a:pt x="1874996" y="779621"/>
                  <a:pt x="1871186" y="770096"/>
                </a:cubicBezTo>
                <a:cubicBezTo>
                  <a:pt x="1870234" y="768191"/>
                  <a:pt x="1883569" y="780574"/>
                  <a:pt x="1883569" y="764381"/>
                </a:cubicBezTo>
                <a:cubicBezTo>
                  <a:pt x="1879759" y="760571"/>
                  <a:pt x="1879759" y="767239"/>
                  <a:pt x="1874044" y="764381"/>
                </a:cubicBezTo>
                <a:cubicBezTo>
                  <a:pt x="1875949" y="756761"/>
                  <a:pt x="1874996" y="753904"/>
                  <a:pt x="1873091" y="746284"/>
                </a:cubicBezTo>
                <a:cubicBezTo>
                  <a:pt x="1871186" y="742474"/>
                  <a:pt x="1871186" y="750094"/>
                  <a:pt x="1867376" y="746284"/>
                </a:cubicBezTo>
                <a:cubicBezTo>
                  <a:pt x="1867376" y="739616"/>
                  <a:pt x="1872139" y="743426"/>
                  <a:pt x="1872139" y="736759"/>
                </a:cubicBezTo>
                <a:cubicBezTo>
                  <a:pt x="1873091" y="740569"/>
                  <a:pt x="1876901" y="748189"/>
                  <a:pt x="1873091" y="748189"/>
                </a:cubicBezTo>
                <a:cubicBezTo>
                  <a:pt x="1875949" y="751999"/>
                  <a:pt x="1877854" y="755809"/>
                  <a:pt x="1880711" y="759619"/>
                </a:cubicBezTo>
                <a:cubicBezTo>
                  <a:pt x="1882616" y="754856"/>
                  <a:pt x="1880711" y="748189"/>
                  <a:pt x="1876901" y="742474"/>
                </a:cubicBezTo>
                <a:cubicBezTo>
                  <a:pt x="1874044" y="736759"/>
                  <a:pt x="1869281" y="731996"/>
                  <a:pt x="1871186" y="729139"/>
                </a:cubicBezTo>
                <a:cubicBezTo>
                  <a:pt x="1868329" y="725329"/>
                  <a:pt x="1866424" y="729139"/>
                  <a:pt x="1862614" y="723424"/>
                </a:cubicBezTo>
                <a:cubicBezTo>
                  <a:pt x="1854041" y="724376"/>
                  <a:pt x="1859756" y="732949"/>
                  <a:pt x="1856899" y="737711"/>
                </a:cubicBezTo>
                <a:cubicBezTo>
                  <a:pt x="1858804" y="742474"/>
                  <a:pt x="1867376" y="741521"/>
                  <a:pt x="1864519" y="748189"/>
                </a:cubicBezTo>
                <a:cubicBezTo>
                  <a:pt x="1866424" y="751999"/>
                  <a:pt x="1869281" y="748189"/>
                  <a:pt x="1871186" y="751046"/>
                </a:cubicBezTo>
                <a:cubicBezTo>
                  <a:pt x="1868329" y="758666"/>
                  <a:pt x="1872139" y="758666"/>
                  <a:pt x="1869281" y="767239"/>
                </a:cubicBezTo>
                <a:cubicBezTo>
                  <a:pt x="1862614" y="766286"/>
                  <a:pt x="1871186" y="755809"/>
                  <a:pt x="1865471" y="752951"/>
                </a:cubicBezTo>
                <a:cubicBezTo>
                  <a:pt x="1860709" y="753904"/>
                  <a:pt x="1865471" y="763429"/>
                  <a:pt x="1864519" y="768191"/>
                </a:cubicBezTo>
                <a:cubicBezTo>
                  <a:pt x="1859756" y="767239"/>
                  <a:pt x="1860709" y="772001"/>
                  <a:pt x="1855946" y="772001"/>
                </a:cubicBezTo>
                <a:cubicBezTo>
                  <a:pt x="1853089" y="764381"/>
                  <a:pt x="1857851" y="764381"/>
                  <a:pt x="1856899" y="759619"/>
                </a:cubicBezTo>
                <a:cubicBezTo>
                  <a:pt x="1855946" y="757714"/>
                  <a:pt x="1854994" y="757714"/>
                  <a:pt x="1854041" y="755809"/>
                </a:cubicBezTo>
                <a:cubicBezTo>
                  <a:pt x="1854041" y="761524"/>
                  <a:pt x="1854041" y="760571"/>
                  <a:pt x="1851184" y="763429"/>
                </a:cubicBezTo>
                <a:cubicBezTo>
                  <a:pt x="1853089" y="771049"/>
                  <a:pt x="1854041" y="774859"/>
                  <a:pt x="1857851" y="779621"/>
                </a:cubicBezTo>
                <a:cubicBezTo>
                  <a:pt x="1855946" y="782479"/>
                  <a:pt x="1852136" y="781526"/>
                  <a:pt x="1852136" y="786289"/>
                </a:cubicBezTo>
                <a:cubicBezTo>
                  <a:pt x="1856899" y="783431"/>
                  <a:pt x="1851184" y="794861"/>
                  <a:pt x="1847374" y="787241"/>
                </a:cubicBezTo>
                <a:cubicBezTo>
                  <a:pt x="1847374" y="786289"/>
                  <a:pt x="1849279" y="784384"/>
                  <a:pt x="1848326" y="783431"/>
                </a:cubicBezTo>
                <a:cubicBezTo>
                  <a:pt x="1846421" y="780574"/>
                  <a:pt x="1839754" y="777716"/>
                  <a:pt x="1840706" y="772001"/>
                </a:cubicBezTo>
                <a:cubicBezTo>
                  <a:pt x="1837849" y="773906"/>
                  <a:pt x="1841659" y="780574"/>
                  <a:pt x="1840706" y="785336"/>
                </a:cubicBezTo>
                <a:cubicBezTo>
                  <a:pt x="1835944" y="786289"/>
                  <a:pt x="1840706" y="784384"/>
                  <a:pt x="1838801" y="780574"/>
                </a:cubicBezTo>
                <a:cubicBezTo>
                  <a:pt x="1838801" y="785336"/>
                  <a:pt x="1833086" y="785336"/>
                  <a:pt x="1833086" y="791051"/>
                </a:cubicBezTo>
                <a:cubicBezTo>
                  <a:pt x="1834039" y="792956"/>
                  <a:pt x="1834991" y="791051"/>
                  <a:pt x="1835944" y="789146"/>
                </a:cubicBezTo>
                <a:cubicBezTo>
                  <a:pt x="1836896" y="787241"/>
                  <a:pt x="1837849" y="785336"/>
                  <a:pt x="1839754" y="788194"/>
                </a:cubicBezTo>
                <a:cubicBezTo>
                  <a:pt x="1835944" y="804386"/>
                  <a:pt x="1843564" y="805339"/>
                  <a:pt x="1842611" y="818674"/>
                </a:cubicBezTo>
                <a:cubicBezTo>
                  <a:pt x="1843564" y="815816"/>
                  <a:pt x="1844516" y="811054"/>
                  <a:pt x="1845469" y="806291"/>
                </a:cubicBezTo>
                <a:cubicBezTo>
                  <a:pt x="1846421" y="801529"/>
                  <a:pt x="1847374" y="796766"/>
                  <a:pt x="1849279" y="792956"/>
                </a:cubicBezTo>
                <a:cubicBezTo>
                  <a:pt x="1852136" y="794861"/>
                  <a:pt x="1854041" y="795814"/>
                  <a:pt x="1854994" y="799624"/>
                </a:cubicBezTo>
                <a:cubicBezTo>
                  <a:pt x="1850231" y="807244"/>
                  <a:pt x="1852136" y="815816"/>
                  <a:pt x="1845469" y="822484"/>
                </a:cubicBezTo>
                <a:cubicBezTo>
                  <a:pt x="1845469" y="825341"/>
                  <a:pt x="1848326" y="824389"/>
                  <a:pt x="1849279" y="824389"/>
                </a:cubicBezTo>
                <a:cubicBezTo>
                  <a:pt x="1846421" y="829151"/>
                  <a:pt x="1844516" y="838676"/>
                  <a:pt x="1841659" y="833914"/>
                </a:cubicBezTo>
                <a:cubicBezTo>
                  <a:pt x="1839754" y="847249"/>
                  <a:pt x="1850231" y="833914"/>
                  <a:pt x="1849279" y="842486"/>
                </a:cubicBezTo>
                <a:cubicBezTo>
                  <a:pt x="1851184" y="842486"/>
                  <a:pt x="1852136" y="837724"/>
                  <a:pt x="1853089" y="834866"/>
                </a:cubicBezTo>
                <a:cubicBezTo>
                  <a:pt x="1854994" y="836771"/>
                  <a:pt x="1854041" y="840581"/>
                  <a:pt x="1853089" y="845344"/>
                </a:cubicBezTo>
                <a:cubicBezTo>
                  <a:pt x="1852136" y="845344"/>
                  <a:pt x="1850231" y="845344"/>
                  <a:pt x="1849279" y="845344"/>
                </a:cubicBezTo>
                <a:cubicBezTo>
                  <a:pt x="1845469" y="845344"/>
                  <a:pt x="1840706" y="847249"/>
                  <a:pt x="1837849" y="852964"/>
                </a:cubicBezTo>
                <a:cubicBezTo>
                  <a:pt x="1836896" y="854869"/>
                  <a:pt x="1839754" y="854869"/>
                  <a:pt x="1840706" y="855821"/>
                </a:cubicBezTo>
                <a:cubicBezTo>
                  <a:pt x="1838801" y="858679"/>
                  <a:pt x="1834991" y="857726"/>
                  <a:pt x="1834039" y="864394"/>
                </a:cubicBezTo>
                <a:cubicBezTo>
                  <a:pt x="1833086" y="860584"/>
                  <a:pt x="1830229" y="862489"/>
                  <a:pt x="1828324" y="865346"/>
                </a:cubicBezTo>
                <a:cubicBezTo>
                  <a:pt x="1826419" y="868204"/>
                  <a:pt x="1824514" y="872966"/>
                  <a:pt x="1825466" y="875824"/>
                </a:cubicBezTo>
                <a:cubicBezTo>
                  <a:pt x="1826419" y="872966"/>
                  <a:pt x="1829276" y="872014"/>
                  <a:pt x="1831181" y="865346"/>
                </a:cubicBezTo>
                <a:cubicBezTo>
                  <a:pt x="1833086" y="868204"/>
                  <a:pt x="1831181" y="874871"/>
                  <a:pt x="1834991" y="876776"/>
                </a:cubicBezTo>
                <a:cubicBezTo>
                  <a:pt x="1833086" y="880586"/>
                  <a:pt x="1831181" y="880586"/>
                  <a:pt x="1829276" y="879634"/>
                </a:cubicBezTo>
                <a:cubicBezTo>
                  <a:pt x="1826419" y="892016"/>
                  <a:pt x="1822609" y="901541"/>
                  <a:pt x="1817846" y="915829"/>
                </a:cubicBezTo>
                <a:cubicBezTo>
                  <a:pt x="1816894" y="913924"/>
                  <a:pt x="1818799" y="909161"/>
                  <a:pt x="1814989" y="910114"/>
                </a:cubicBezTo>
                <a:cubicBezTo>
                  <a:pt x="1814036" y="923449"/>
                  <a:pt x="1813084" y="931069"/>
                  <a:pt x="1806416" y="952024"/>
                </a:cubicBezTo>
                <a:cubicBezTo>
                  <a:pt x="1811179" y="951071"/>
                  <a:pt x="1808321" y="947261"/>
                  <a:pt x="1811179" y="939641"/>
                </a:cubicBezTo>
                <a:cubicBezTo>
                  <a:pt x="1814989" y="938689"/>
                  <a:pt x="1812131" y="944404"/>
                  <a:pt x="1814036" y="945356"/>
                </a:cubicBezTo>
                <a:lnTo>
                  <a:pt x="1815941" y="938689"/>
                </a:lnTo>
                <a:cubicBezTo>
                  <a:pt x="1816894" y="939641"/>
                  <a:pt x="1814989" y="944404"/>
                  <a:pt x="1814036" y="947261"/>
                </a:cubicBezTo>
                <a:cubicBezTo>
                  <a:pt x="1811179" y="944404"/>
                  <a:pt x="1809274" y="949166"/>
                  <a:pt x="1808321" y="954881"/>
                </a:cubicBezTo>
                <a:cubicBezTo>
                  <a:pt x="1805464" y="956786"/>
                  <a:pt x="1805464" y="952976"/>
                  <a:pt x="1800701" y="954881"/>
                </a:cubicBezTo>
                <a:cubicBezTo>
                  <a:pt x="1799749" y="959644"/>
                  <a:pt x="1805464" y="956786"/>
                  <a:pt x="1800701" y="961549"/>
                </a:cubicBezTo>
                <a:cubicBezTo>
                  <a:pt x="1802606" y="962501"/>
                  <a:pt x="1804511" y="962501"/>
                  <a:pt x="1806416" y="958691"/>
                </a:cubicBezTo>
                <a:cubicBezTo>
                  <a:pt x="1805464" y="965359"/>
                  <a:pt x="1798796" y="975836"/>
                  <a:pt x="1795939" y="990124"/>
                </a:cubicBezTo>
                <a:cubicBezTo>
                  <a:pt x="1794986" y="985361"/>
                  <a:pt x="1798796" y="975836"/>
                  <a:pt x="1793081" y="974884"/>
                </a:cubicBezTo>
                <a:cubicBezTo>
                  <a:pt x="1791176" y="974884"/>
                  <a:pt x="1786414" y="990124"/>
                  <a:pt x="1787366" y="992029"/>
                </a:cubicBezTo>
                <a:cubicBezTo>
                  <a:pt x="1784509" y="998696"/>
                  <a:pt x="1784509" y="984409"/>
                  <a:pt x="1781651" y="992029"/>
                </a:cubicBezTo>
                <a:cubicBezTo>
                  <a:pt x="1780699" y="998696"/>
                  <a:pt x="1785461" y="990124"/>
                  <a:pt x="1785461" y="995839"/>
                </a:cubicBezTo>
                <a:cubicBezTo>
                  <a:pt x="1774984" y="1008221"/>
                  <a:pt x="1779746" y="1019651"/>
                  <a:pt x="1771174" y="1026319"/>
                </a:cubicBezTo>
                <a:cubicBezTo>
                  <a:pt x="1773079" y="1028224"/>
                  <a:pt x="1766411" y="1038701"/>
                  <a:pt x="1771174" y="1037749"/>
                </a:cubicBezTo>
                <a:cubicBezTo>
                  <a:pt x="1770221" y="1044416"/>
                  <a:pt x="1767364" y="1043464"/>
                  <a:pt x="1766411" y="1050131"/>
                </a:cubicBezTo>
                <a:cubicBezTo>
                  <a:pt x="1759744" y="1035844"/>
                  <a:pt x="1760696" y="1064419"/>
                  <a:pt x="1751171" y="1064419"/>
                </a:cubicBezTo>
                <a:cubicBezTo>
                  <a:pt x="1753076" y="1060609"/>
                  <a:pt x="1753076" y="1057751"/>
                  <a:pt x="1751171" y="1057751"/>
                </a:cubicBezTo>
                <a:cubicBezTo>
                  <a:pt x="1767364" y="1019651"/>
                  <a:pt x="1777841" y="967264"/>
                  <a:pt x="1794034" y="935831"/>
                </a:cubicBezTo>
                <a:cubicBezTo>
                  <a:pt x="1796891" y="935831"/>
                  <a:pt x="1792129" y="943451"/>
                  <a:pt x="1792129" y="947261"/>
                </a:cubicBezTo>
                <a:cubicBezTo>
                  <a:pt x="1795939" y="942499"/>
                  <a:pt x="1796891" y="945356"/>
                  <a:pt x="1798796" y="940594"/>
                </a:cubicBezTo>
                <a:cubicBezTo>
                  <a:pt x="1794034" y="942499"/>
                  <a:pt x="1798796" y="929164"/>
                  <a:pt x="1794986" y="925354"/>
                </a:cubicBezTo>
                <a:cubicBezTo>
                  <a:pt x="1800701" y="918686"/>
                  <a:pt x="1800701" y="912971"/>
                  <a:pt x="1803559" y="907256"/>
                </a:cubicBezTo>
                <a:cubicBezTo>
                  <a:pt x="1805464" y="907256"/>
                  <a:pt x="1805464" y="911066"/>
                  <a:pt x="1807369" y="911066"/>
                </a:cubicBezTo>
                <a:cubicBezTo>
                  <a:pt x="1809274" y="909161"/>
                  <a:pt x="1814989" y="901541"/>
                  <a:pt x="1812131" y="898684"/>
                </a:cubicBezTo>
                <a:cubicBezTo>
                  <a:pt x="1810226" y="898684"/>
                  <a:pt x="1812131" y="901541"/>
                  <a:pt x="1810226" y="905351"/>
                </a:cubicBezTo>
                <a:cubicBezTo>
                  <a:pt x="1807369" y="901541"/>
                  <a:pt x="1810226" y="892969"/>
                  <a:pt x="1806416" y="890111"/>
                </a:cubicBezTo>
                <a:cubicBezTo>
                  <a:pt x="1814036" y="885349"/>
                  <a:pt x="1808321" y="872014"/>
                  <a:pt x="1815941" y="872014"/>
                </a:cubicBezTo>
                <a:cubicBezTo>
                  <a:pt x="1814036" y="877729"/>
                  <a:pt x="1811179" y="885349"/>
                  <a:pt x="1811179" y="889159"/>
                </a:cubicBezTo>
                <a:cubicBezTo>
                  <a:pt x="1819751" y="882491"/>
                  <a:pt x="1814989" y="867251"/>
                  <a:pt x="1813084" y="863441"/>
                </a:cubicBezTo>
                <a:cubicBezTo>
                  <a:pt x="1812131" y="863441"/>
                  <a:pt x="1811179" y="866299"/>
                  <a:pt x="1810226" y="868204"/>
                </a:cubicBezTo>
                <a:cubicBezTo>
                  <a:pt x="1806416" y="859631"/>
                  <a:pt x="1814989" y="850106"/>
                  <a:pt x="1817846" y="842486"/>
                </a:cubicBezTo>
                <a:lnTo>
                  <a:pt x="1817846" y="842486"/>
                </a:lnTo>
                <a:cubicBezTo>
                  <a:pt x="1816894" y="842486"/>
                  <a:pt x="1816894" y="842486"/>
                  <a:pt x="1815941" y="842486"/>
                </a:cubicBezTo>
                <a:cubicBezTo>
                  <a:pt x="1815941" y="842486"/>
                  <a:pt x="1814989" y="843439"/>
                  <a:pt x="1814989" y="843439"/>
                </a:cubicBezTo>
                <a:cubicBezTo>
                  <a:pt x="1814036" y="843439"/>
                  <a:pt x="1814036" y="842486"/>
                  <a:pt x="1814036" y="842486"/>
                </a:cubicBezTo>
                <a:cubicBezTo>
                  <a:pt x="1814036" y="840581"/>
                  <a:pt x="1815941" y="837724"/>
                  <a:pt x="1815941" y="835819"/>
                </a:cubicBezTo>
                <a:cubicBezTo>
                  <a:pt x="1816894" y="836771"/>
                  <a:pt x="1816894" y="837724"/>
                  <a:pt x="1818799" y="837724"/>
                </a:cubicBezTo>
                <a:cubicBezTo>
                  <a:pt x="1821656" y="831056"/>
                  <a:pt x="1823561" y="820579"/>
                  <a:pt x="1827371" y="816769"/>
                </a:cubicBezTo>
                <a:cubicBezTo>
                  <a:pt x="1823561" y="820579"/>
                  <a:pt x="1819751" y="824389"/>
                  <a:pt x="1817846" y="831056"/>
                </a:cubicBezTo>
                <a:cubicBezTo>
                  <a:pt x="1815941" y="826294"/>
                  <a:pt x="1814989" y="823436"/>
                  <a:pt x="1809274" y="827246"/>
                </a:cubicBezTo>
                <a:cubicBezTo>
                  <a:pt x="1814036" y="816769"/>
                  <a:pt x="1807369" y="817721"/>
                  <a:pt x="1808321" y="811054"/>
                </a:cubicBezTo>
                <a:cubicBezTo>
                  <a:pt x="1811179" y="810101"/>
                  <a:pt x="1811179" y="812006"/>
                  <a:pt x="1813084" y="812006"/>
                </a:cubicBezTo>
                <a:cubicBezTo>
                  <a:pt x="1812131" y="806291"/>
                  <a:pt x="1809274" y="809149"/>
                  <a:pt x="1805464" y="812959"/>
                </a:cubicBezTo>
                <a:cubicBezTo>
                  <a:pt x="1802606" y="816769"/>
                  <a:pt x="1797844" y="821531"/>
                  <a:pt x="1795939" y="820579"/>
                </a:cubicBezTo>
                <a:cubicBezTo>
                  <a:pt x="1794034" y="827246"/>
                  <a:pt x="1798796" y="827246"/>
                  <a:pt x="1795939" y="834866"/>
                </a:cubicBezTo>
                <a:cubicBezTo>
                  <a:pt x="1793081" y="834866"/>
                  <a:pt x="1791176" y="836771"/>
                  <a:pt x="1789271" y="836771"/>
                </a:cubicBezTo>
                <a:cubicBezTo>
                  <a:pt x="1789271" y="837724"/>
                  <a:pt x="1789271" y="837724"/>
                  <a:pt x="1789271" y="838676"/>
                </a:cubicBezTo>
                <a:cubicBezTo>
                  <a:pt x="1789271" y="841534"/>
                  <a:pt x="1792129" y="841534"/>
                  <a:pt x="1788319" y="843439"/>
                </a:cubicBezTo>
                <a:cubicBezTo>
                  <a:pt x="1788319" y="841534"/>
                  <a:pt x="1788319" y="839629"/>
                  <a:pt x="1788319" y="837724"/>
                </a:cubicBezTo>
                <a:cubicBezTo>
                  <a:pt x="1788319" y="829151"/>
                  <a:pt x="1793081" y="826294"/>
                  <a:pt x="1792129" y="817721"/>
                </a:cubicBezTo>
                <a:cubicBezTo>
                  <a:pt x="1787366" y="823436"/>
                  <a:pt x="1789271" y="812959"/>
                  <a:pt x="1783556" y="814864"/>
                </a:cubicBezTo>
                <a:cubicBezTo>
                  <a:pt x="1786414" y="810101"/>
                  <a:pt x="1789271" y="812959"/>
                  <a:pt x="1789271" y="815816"/>
                </a:cubicBezTo>
                <a:cubicBezTo>
                  <a:pt x="1797844" y="811054"/>
                  <a:pt x="1794034" y="807244"/>
                  <a:pt x="1797844" y="801529"/>
                </a:cubicBezTo>
                <a:cubicBezTo>
                  <a:pt x="1795939" y="799624"/>
                  <a:pt x="1791176" y="800576"/>
                  <a:pt x="1789271" y="798671"/>
                </a:cubicBezTo>
                <a:lnTo>
                  <a:pt x="1789271" y="798671"/>
                </a:lnTo>
                <a:cubicBezTo>
                  <a:pt x="1789271" y="792956"/>
                  <a:pt x="1788319" y="791051"/>
                  <a:pt x="1786414" y="792004"/>
                </a:cubicBezTo>
                <a:cubicBezTo>
                  <a:pt x="1783556" y="788194"/>
                  <a:pt x="1792129" y="790099"/>
                  <a:pt x="1789271" y="786289"/>
                </a:cubicBezTo>
                <a:cubicBezTo>
                  <a:pt x="1787366" y="783431"/>
                  <a:pt x="1785461" y="788194"/>
                  <a:pt x="1783556" y="788194"/>
                </a:cubicBezTo>
                <a:cubicBezTo>
                  <a:pt x="1781651" y="784384"/>
                  <a:pt x="1789271" y="785336"/>
                  <a:pt x="1784509" y="779621"/>
                </a:cubicBezTo>
                <a:cubicBezTo>
                  <a:pt x="1783556" y="777716"/>
                  <a:pt x="1783556" y="780574"/>
                  <a:pt x="1780699" y="780574"/>
                </a:cubicBezTo>
                <a:cubicBezTo>
                  <a:pt x="1779746" y="776764"/>
                  <a:pt x="1780699" y="773906"/>
                  <a:pt x="1783556" y="771049"/>
                </a:cubicBezTo>
                <a:cubicBezTo>
                  <a:pt x="1779746" y="772954"/>
                  <a:pt x="1774984" y="772001"/>
                  <a:pt x="1771174" y="774859"/>
                </a:cubicBezTo>
                <a:cubicBezTo>
                  <a:pt x="1777841" y="778669"/>
                  <a:pt x="1779746" y="783431"/>
                  <a:pt x="1777841" y="794861"/>
                </a:cubicBezTo>
                <a:cubicBezTo>
                  <a:pt x="1781651" y="795814"/>
                  <a:pt x="1785461" y="795814"/>
                  <a:pt x="1789271" y="798671"/>
                </a:cubicBezTo>
                <a:lnTo>
                  <a:pt x="1789271" y="798671"/>
                </a:lnTo>
                <a:lnTo>
                  <a:pt x="1789271" y="798671"/>
                </a:lnTo>
                <a:cubicBezTo>
                  <a:pt x="1790224" y="799624"/>
                  <a:pt x="1791176" y="799624"/>
                  <a:pt x="1792129" y="800576"/>
                </a:cubicBezTo>
                <a:cubicBezTo>
                  <a:pt x="1790224" y="805339"/>
                  <a:pt x="1790224" y="806291"/>
                  <a:pt x="1788319" y="810101"/>
                </a:cubicBezTo>
                <a:lnTo>
                  <a:pt x="1783556" y="810101"/>
                </a:lnTo>
                <a:cubicBezTo>
                  <a:pt x="1785461" y="805339"/>
                  <a:pt x="1785461" y="805339"/>
                  <a:pt x="1784509" y="800576"/>
                </a:cubicBezTo>
                <a:cubicBezTo>
                  <a:pt x="1779746" y="800576"/>
                  <a:pt x="1783556" y="806291"/>
                  <a:pt x="1777841" y="805339"/>
                </a:cubicBezTo>
                <a:cubicBezTo>
                  <a:pt x="1781651" y="809149"/>
                  <a:pt x="1776889" y="816769"/>
                  <a:pt x="1776889" y="820579"/>
                </a:cubicBezTo>
                <a:cubicBezTo>
                  <a:pt x="1774031" y="817721"/>
                  <a:pt x="1774984" y="812006"/>
                  <a:pt x="1770221" y="810101"/>
                </a:cubicBezTo>
                <a:cubicBezTo>
                  <a:pt x="1771174" y="808196"/>
                  <a:pt x="1772126" y="810101"/>
                  <a:pt x="1774031" y="810101"/>
                </a:cubicBezTo>
                <a:cubicBezTo>
                  <a:pt x="1774031" y="807244"/>
                  <a:pt x="1771174" y="808196"/>
                  <a:pt x="1768316" y="809149"/>
                </a:cubicBezTo>
                <a:cubicBezTo>
                  <a:pt x="1770221" y="803434"/>
                  <a:pt x="1773079" y="801529"/>
                  <a:pt x="1774984" y="797719"/>
                </a:cubicBezTo>
                <a:cubicBezTo>
                  <a:pt x="1773079" y="797719"/>
                  <a:pt x="1773079" y="795814"/>
                  <a:pt x="1768316" y="797719"/>
                </a:cubicBezTo>
                <a:cubicBezTo>
                  <a:pt x="1774031" y="794861"/>
                  <a:pt x="1769269" y="791051"/>
                  <a:pt x="1767364" y="785336"/>
                </a:cubicBezTo>
                <a:cubicBezTo>
                  <a:pt x="1764506" y="790099"/>
                  <a:pt x="1766411" y="789146"/>
                  <a:pt x="1762601" y="786289"/>
                </a:cubicBezTo>
                <a:cubicBezTo>
                  <a:pt x="1760696" y="787241"/>
                  <a:pt x="1765459" y="790099"/>
                  <a:pt x="1764506" y="792956"/>
                </a:cubicBezTo>
                <a:cubicBezTo>
                  <a:pt x="1763554" y="792956"/>
                  <a:pt x="1757839" y="786289"/>
                  <a:pt x="1754981" y="792956"/>
                </a:cubicBezTo>
                <a:cubicBezTo>
                  <a:pt x="1754029" y="791051"/>
                  <a:pt x="1755934" y="789146"/>
                  <a:pt x="1754029" y="787241"/>
                </a:cubicBezTo>
                <a:cubicBezTo>
                  <a:pt x="1758791" y="786289"/>
                  <a:pt x="1770221" y="783431"/>
                  <a:pt x="1764506" y="777716"/>
                </a:cubicBezTo>
                <a:cubicBezTo>
                  <a:pt x="1762601" y="783431"/>
                  <a:pt x="1759744" y="782479"/>
                  <a:pt x="1753076" y="785336"/>
                </a:cubicBezTo>
                <a:cubicBezTo>
                  <a:pt x="1750219" y="781526"/>
                  <a:pt x="1756886" y="784384"/>
                  <a:pt x="1756886" y="781526"/>
                </a:cubicBezTo>
                <a:cubicBezTo>
                  <a:pt x="1755934" y="779621"/>
                  <a:pt x="1753076" y="781526"/>
                  <a:pt x="1750219" y="782479"/>
                </a:cubicBezTo>
                <a:cubicBezTo>
                  <a:pt x="1746409" y="779621"/>
                  <a:pt x="1751171" y="777716"/>
                  <a:pt x="1752124" y="774859"/>
                </a:cubicBezTo>
                <a:cubicBezTo>
                  <a:pt x="1755934" y="773906"/>
                  <a:pt x="1750219" y="777716"/>
                  <a:pt x="1754029" y="779621"/>
                </a:cubicBezTo>
                <a:cubicBezTo>
                  <a:pt x="1761649" y="775811"/>
                  <a:pt x="1749266" y="773906"/>
                  <a:pt x="1756886" y="771049"/>
                </a:cubicBezTo>
                <a:cubicBezTo>
                  <a:pt x="1753076" y="772954"/>
                  <a:pt x="1750219" y="770096"/>
                  <a:pt x="1746409" y="767239"/>
                </a:cubicBezTo>
                <a:cubicBezTo>
                  <a:pt x="1739741" y="772001"/>
                  <a:pt x="1744504" y="773906"/>
                  <a:pt x="1734979" y="772001"/>
                </a:cubicBezTo>
                <a:cubicBezTo>
                  <a:pt x="1733074" y="773906"/>
                  <a:pt x="1735931" y="773906"/>
                  <a:pt x="1732121" y="775811"/>
                </a:cubicBezTo>
                <a:cubicBezTo>
                  <a:pt x="1733074" y="772954"/>
                  <a:pt x="1733074" y="770096"/>
                  <a:pt x="1727359" y="771049"/>
                </a:cubicBezTo>
                <a:cubicBezTo>
                  <a:pt x="1730216" y="770096"/>
                  <a:pt x="1725454" y="767239"/>
                  <a:pt x="1723549" y="763429"/>
                </a:cubicBezTo>
                <a:cubicBezTo>
                  <a:pt x="1726406" y="760571"/>
                  <a:pt x="1729264" y="765334"/>
                  <a:pt x="1732121" y="767239"/>
                </a:cubicBezTo>
                <a:cubicBezTo>
                  <a:pt x="1734026" y="768191"/>
                  <a:pt x="1735931" y="765334"/>
                  <a:pt x="1736884" y="765334"/>
                </a:cubicBezTo>
                <a:cubicBezTo>
                  <a:pt x="1736884" y="763429"/>
                  <a:pt x="1735931" y="760571"/>
                  <a:pt x="1740694" y="760571"/>
                </a:cubicBezTo>
                <a:cubicBezTo>
                  <a:pt x="1742599" y="757714"/>
                  <a:pt x="1736884" y="759619"/>
                  <a:pt x="1735931" y="756761"/>
                </a:cubicBezTo>
                <a:cubicBezTo>
                  <a:pt x="1735931" y="757714"/>
                  <a:pt x="1736884" y="758666"/>
                  <a:pt x="1734979" y="760571"/>
                </a:cubicBezTo>
                <a:cubicBezTo>
                  <a:pt x="1730216" y="757714"/>
                  <a:pt x="1733074" y="758666"/>
                  <a:pt x="1734026" y="755809"/>
                </a:cubicBezTo>
                <a:cubicBezTo>
                  <a:pt x="1729264" y="753904"/>
                  <a:pt x="1725454" y="756761"/>
                  <a:pt x="1720691" y="754856"/>
                </a:cubicBezTo>
                <a:cubicBezTo>
                  <a:pt x="1716881" y="760571"/>
                  <a:pt x="1725454" y="759619"/>
                  <a:pt x="1720691" y="764381"/>
                </a:cubicBezTo>
                <a:cubicBezTo>
                  <a:pt x="1717834" y="761524"/>
                  <a:pt x="1716881" y="762476"/>
                  <a:pt x="1713071" y="758666"/>
                </a:cubicBezTo>
                <a:cubicBezTo>
                  <a:pt x="1714976" y="756761"/>
                  <a:pt x="1716881" y="758666"/>
                  <a:pt x="1717834" y="756761"/>
                </a:cubicBezTo>
                <a:cubicBezTo>
                  <a:pt x="1717834" y="755809"/>
                  <a:pt x="1717834" y="754856"/>
                  <a:pt x="1716881" y="754856"/>
                </a:cubicBezTo>
                <a:cubicBezTo>
                  <a:pt x="1716881" y="754856"/>
                  <a:pt x="1715929" y="753904"/>
                  <a:pt x="1715929" y="753904"/>
                </a:cubicBezTo>
                <a:cubicBezTo>
                  <a:pt x="1714976" y="753904"/>
                  <a:pt x="1714024" y="752951"/>
                  <a:pt x="1713071" y="752951"/>
                </a:cubicBezTo>
                <a:cubicBezTo>
                  <a:pt x="1709261" y="751999"/>
                  <a:pt x="1707356" y="751999"/>
                  <a:pt x="1710214" y="755809"/>
                </a:cubicBezTo>
                <a:cubicBezTo>
                  <a:pt x="1698784" y="748189"/>
                  <a:pt x="1692116" y="744379"/>
                  <a:pt x="1681639" y="742474"/>
                </a:cubicBezTo>
                <a:cubicBezTo>
                  <a:pt x="1682591" y="737711"/>
                  <a:pt x="1685449" y="739616"/>
                  <a:pt x="1674971" y="731996"/>
                </a:cubicBezTo>
                <a:cubicBezTo>
                  <a:pt x="1678781" y="738664"/>
                  <a:pt x="1663541" y="729139"/>
                  <a:pt x="1657826" y="722471"/>
                </a:cubicBezTo>
                <a:cubicBezTo>
                  <a:pt x="1657826" y="728186"/>
                  <a:pt x="1661636" y="731996"/>
                  <a:pt x="1654016" y="731996"/>
                </a:cubicBezTo>
                <a:cubicBezTo>
                  <a:pt x="1650206" y="730091"/>
                  <a:pt x="1649254" y="728186"/>
                  <a:pt x="1647349" y="726281"/>
                </a:cubicBezTo>
                <a:cubicBezTo>
                  <a:pt x="1645444" y="729139"/>
                  <a:pt x="1649254" y="730091"/>
                  <a:pt x="1644491" y="730091"/>
                </a:cubicBezTo>
                <a:cubicBezTo>
                  <a:pt x="1642586" y="728186"/>
                  <a:pt x="1644491" y="727234"/>
                  <a:pt x="1642586" y="725329"/>
                </a:cubicBezTo>
                <a:cubicBezTo>
                  <a:pt x="1636871" y="725329"/>
                  <a:pt x="1635919" y="728186"/>
                  <a:pt x="1630204" y="723424"/>
                </a:cubicBezTo>
                <a:cubicBezTo>
                  <a:pt x="1628299" y="725329"/>
                  <a:pt x="1626394" y="727234"/>
                  <a:pt x="1628299" y="730091"/>
                </a:cubicBezTo>
                <a:cubicBezTo>
                  <a:pt x="1630204" y="731044"/>
                  <a:pt x="1631156" y="730091"/>
                  <a:pt x="1633061" y="731996"/>
                </a:cubicBezTo>
                <a:cubicBezTo>
                  <a:pt x="1637824" y="734854"/>
                  <a:pt x="1632109" y="728186"/>
                  <a:pt x="1635919" y="728186"/>
                </a:cubicBezTo>
                <a:cubicBezTo>
                  <a:pt x="1639729" y="732949"/>
                  <a:pt x="1639729" y="733901"/>
                  <a:pt x="1646396" y="736759"/>
                </a:cubicBezTo>
                <a:cubicBezTo>
                  <a:pt x="1643539" y="731044"/>
                  <a:pt x="1653064" y="734854"/>
                  <a:pt x="1651159" y="738664"/>
                </a:cubicBezTo>
                <a:cubicBezTo>
                  <a:pt x="1656874" y="741521"/>
                  <a:pt x="1650206" y="733901"/>
                  <a:pt x="1655921" y="735806"/>
                </a:cubicBezTo>
                <a:cubicBezTo>
                  <a:pt x="1666399" y="741521"/>
                  <a:pt x="1658779" y="743426"/>
                  <a:pt x="1660684" y="748189"/>
                </a:cubicBezTo>
                <a:cubicBezTo>
                  <a:pt x="1672114" y="754856"/>
                  <a:pt x="1671161" y="759619"/>
                  <a:pt x="1681639" y="769144"/>
                </a:cubicBezTo>
                <a:cubicBezTo>
                  <a:pt x="1677829" y="772001"/>
                  <a:pt x="1672114" y="764381"/>
                  <a:pt x="1671161" y="761524"/>
                </a:cubicBezTo>
                <a:cubicBezTo>
                  <a:pt x="1667351" y="760571"/>
                  <a:pt x="1664494" y="763429"/>
                  <a:pt x="1659731" y="761524"/>
                </a:cubicBezTo>
                <a:cubicBezTo>
                  <a:pt x="1660684" y="763429"/>
                  <a:pt x="1661636" y="765334"/>
                  <a:pt x="1663541" y="767239"/>
                </a:cubicBezTo>
                <a:cubicBezTo>
                  <a:pt x="1660684" y="767239"/>
                  <a:pt x="1657826" y="766286"/>
                  <a:pt x="1653064" y="762476"/>
                </a:cubicBezTo>
                <a:cubicBezTo>
                  <a:pt x="1654969" y="759619"/>
                  <a:pt x="1651159" y="758666"/>
                  <a:pt x="1655921" y="758666"/>
                </a:cubicBezTo>
                <a:cubicBezTo>
                  <a:pt x="1652111" y="756761"/>
                  <a:pt x="1650206" y="757714"/>
                  <a:pt x="1649254" y="759619"/>
                </a:cubicBezTo>
                <a:cubicBezTo>
                  <a:pt x="1646396" y="754856"/>
                  <a:pt x="1647349" y="754856"/>
                  <a:pt x="1652111" y="755809"/>
                </a:cubicBezTo>
                <a:cubicBezTo>
                  <a:pt x="1654016" y="753904"/>
                  <a:pt x="1646396" y="751046"/>
                  <a:pt x="1643539" y="748189"/>
                </a:cubicBezTo>
                <a:cubicBezTo>
                  <a:pt x="1645444" y="751999"/>
                  <a:pt x="1640681" y="754856"/>
                  <a:pt x="1639729" y="757714"/>
                </a:cubicBezTo>
                <a:cubicBezTo>
                  <a:pt x="1636871" y="753904"/>
                  <a:pt x="1637824" y="750094"/>
                  <a:pt x="1634014" y="746284"/>
                </a:cubicBezTo>
                <a:cubicBezTo>
                  <a:pt x="1627346" y="745331"/>
                  <a:pt x="1614011" y="731996"/>
                  <a:pt x="1603534" y="728186"/>
                </a:cubicBezTo>
                <a:cubicBezTo>
                  <a:pt x="1600676" y="724376"/>
                  <a:pt x="1607344" y="727234"/>
                  <a:pt x="1603534" y="724376"/>
                </a:cubicBezTo>
                <a:cubicBezTo>
                  <a:pt x="1597819" y="721519"/>
                  <a:pt x="1604486" y="729139"/>
                  <a:pt x="1598771" y="726281"/>
                </a:cubicBezTo>
                <a:cubicBezTo>
                  <a:pt x="1592104" y="722471"/>
                  <a:pt x="1594009" y="719614"/>
                  <a:pt x="1592104" y="716756"/>
                </a:cubicBezTo>
                <a:cubicBezTo>
                  <a:pt x="1589246" y="715804"/>
                  <a:pt x="1588294" y="716756"/>
                  <a:pt x="1585436" y="714851"/>
                </a:cubicBezTo>
                <a:cubicBezTo>
                  <a:pt x="1584484" y="719614"/>
                  <a:pt x="1593056" y="719614"/>
                  <a:pt x="1594961" y="724376"/>
                </a:cubicBezTo>
                <a:cubicBezTo>
                  <a:pt x="1592104" y="727234"/>
                  <a:pt x="1581626" y="715804"/>
                  <a:pt x="1577816" y="717709"/>
                </a:cubicBezTo>
                <a:cubicBezTo>
                  <a:pt x="1574959" y="713899"/>
                  <a:pt x="1577816" y="711994"/>
                  <a:pt x="1576864" y="708184"/>
                </a:cubicBezTo>
                <a:cubicBezTo>
                  <a:pt x="1574959" y="711994"/>
                  <a:pt x="1568291" y="711041"/>
                  <a:pt x="1556861" y="701516"/>
                </a:cubicBezTo>
                <a:cubicBezTo>
                  <a:pt x="1558766" y="700564"/>
                  <a:pt x="1561624" y="704374"/>
                  <a:pt x="1564481" y="706279"/>
                </a:cubicBezTo>
                <a:cubicBezTo>
                  <a:pt x="1561624" y="699611"/>
                  <a:pt x="1551146" y="698659"/>
                  <a:pt x="1549241" y="700564"/>
                </a:cubicBezTo>
                <a:cubicBezTo>
                  <a:pt x="1534954" y="691039"/>
                  <a:pt x="1534001" y="687229"/>
                  <a:pt x="1519714" y="680561"/>
                </a:cubicBezTo>
                <a:cubicBezTo>
                  <a:pt x="1516856" y="682466"/>
                  <a:pt x="1523524" y="686276"/>
                  <a:pt x="1519714" y="689134"/>
                </a:cubicBezTo>
                <a:cubicBezTo>
                  <a:pt x="1508284" y="679609"/>
                  <a:pt x="1508284" y="688181"/>
                  <a:pt x="1495901" y="683419"/>
                </a:cubicBezTo>
                <a:cubicBezTo>
                  <a:pt x="1490186" y="678656"/>
                  <a:pt x="1493044" y="677704"/>
                  <a:pt x="1485424" y="674846"/>
                </a:cubicBezTo>
                <a:cubicBezTo>
                  <a:pt x="1481614" y="676751"/>
                  <a:pt x="1490186" y="680561"/>
                  <a:pt x="1490186" y="682466"/>
                </a:cubicBezTo>
                <a:cubicBezTo>
                  <a:pt x="1489234" y="686276"/>
                  <a:pt x="1484471" y="680561"/>
                  <a:pt x="1481614" y="682466"/>
                </a:cubicBezTo>
                <a:cubicBezTo>
                  <a:pt x="1481614" y="679609"/>
                  <a:pt x="1477804" y="675799"/>
                  <a:pt x="1480661" y="672941"/>
                </a:cubicBezTo>
                <a:cubicBezTo>
                  <a:pt x="1480661" y="671036"/>
                  <a:pt x="1475899" y="670084"/>
                  <a:pt x="1472089" y="665321"/>
                </a:cubicBezTo>
                <a:cubicBezTo>
                  <a:pt x="1470184" y="668179"/>
                  <a:pt x="1479709" y="672941"/>
                  <a:pt x="1475899" y="674846"/>
                </a:cubicBezTo>
                <a:cubicBezTo>
                  <a:pt x="1468279" y="670084"/>
                  <a:pt x="1464469" y="666274"/>
                  <a:pt x="1465421" y="662464"/>
                </a:cubicBezTo>
                <a:cubicBezTo>
                  <a:pt x="1465421" y="660559"/>
                  <a:pt x="1468279" y="661511"/>
                  <a:pt x="1470184" y="663416"/>
                </a:cubicBezTo>
                <a:cubicBezTo>
                  <a:pt x="1471136" y="661511"/>
                  <a:pt x="1462564" y="657701"/>
                  <a:pt x="1459706" y="654844"/>
                </a:cubicBezTo>
                <a:cubicBezTo>
                  <a:pt x="1466374" y="644366"/>
                  <a:pt x="1422559" y="638651"/>
                  <a:pt x="1425416" y="622459"/>
                </a:cubicBezTo>
                <a:cubicBezTo>
                  <a:pt x="1413986" y="615791"/>
                  <a:pt x="1412081" y="610076"/>
                  <a:pt x="1408271" y="604361"/>
                </a:cubicBezTo>
                <a:cubicBezTo>
                  <a:pt x="1406366" y="603409"/>
                  <a:pt x="1405414" y="604361"/>
                  <a:pt x="1403509" y="602456"/>
                </a:cubicBezTo>
                <a:cubicBezTo>
                  <a:pt x="1400651" y="604361"/>
                  <a:pt x="1412081" y="608171"/>
                  <a:pt x="1409224" y="609124"/>
                </a:cubicBezTo>
                <a:cubicBezTo>
                  <a:pt x="1405414" y="611981"/>
                  <a:pt x="1404461" y="605314"/>
                  <a:pt x="1398746" y="604361"/>
                </a:cubicBezTo>
                <a:cubicBezTo>
                  <a:pt x="1402556" y="597694"/>
                  <a:pt x="1395889" y="589121"/>
                  <a:pt x="1383506" y="580549"/>
                </a:cubicBezTo>
                <a:cubicBezTo>
                  <a:pt x="1379696" y="583406"/>
                  <a:pt x="1387316" y="589121"/>
                  <a:pt x="1386364" y="591979"/>
                </a:cubicBezTo>
                <a:cubicBezTo>
                  <a:pt x="1377791" y="586264"/>
                  <a:pt x="1375886" y="582454"/>
                  <a:pt x="1367314" y="576739"/>
                </a:cubicBezTo>
                <a:cubicBezTo>
                  <a:pt x="1369219" y="571024"/>
                  <a:pt x="1360646" y="564356"/>
                  <a:pt x="1356836" y="557689"/>
                </a:cubicBezTo>
                <a:cubicBezTo>
                  <a:pt x="1359694" y="556736"/>
                  <a:pt x="1362551" y="553879"/>
                  <a:pt x="1369219" y="555784"/>
                </a:cubicBezTo>
                <a:cubicBezTo>
                  <a:pt x="1358741" y="543401"/>
                  <a:pt x="1345406" y="531019"/>
                  <a:pt x="1331119" y="520541"/>
                </a:cubicBezTo>
                <a:cubicBezTo>
                  <a:pt x="1340644" y="522446"/>
                  <a:pt x="1331119" y="516731"/>
                  <a:pt x="1331119" y="511969"/>
                </a:cubicBezTo>
                <a:cubicBezTo>
                  <a:pt x="1327309" y="510064"/>
                  <a:pt x="1323499" y="507206"/>
                  <a:pt x="1320641" y="507206"/>
                </a:cubicBezTo>
                <a:cubicBezTo>
                  <a:pt x="1329214" y="516731"/>
                  <a:pt x="1328261" y="531019"/>
                  <a:pt x="1344454" y="534829"/>
                </a:cubicBezTo>
                <a:cubicBezTo>
                  <a:pt x="1337786" y="538639"/>
                  <a:pt x="1353026" y="540544"/>
                  <a:pt x="1348264" y="544354"/>
                </a:cubicBezTo>
                <a:cubicBezTo>
                  <a:pt x="1344454" y="542449"/>
                  <a:pt x="1343501" y="540544"/>
                  <a:pt x="1341596" y="538639"/>
                </a:cubicBezTo>
                <a:cubicBezTo>
                  <a:pt x="1346359" y="546259"/>
                  <a:pt x="1347311" y="552926"/>
                  <a:pt x="1343501" y="559594"/>
                </a:cubicBezTo>
                <a:cubicBezTo>
                  <a:pt x="1336834" y="554831"/>
                  <a:pt x="1333976" y="551021"/>
                  <a:pt x="1333976" y="546259"/>
                </a:cubicBezTo>
                <a:cubicBezTo>
                  <a:pt x="1330166" y="544354"/>
                  <a:pt x="1329214" y="546259"/>
                  <a:pt x="1323499" y="541496"/>
                </a:cubicBezTo>
                <a:cubicBezTo>
                  <a:pt x="1335881" y="545306"/>
                  <a:pt x="1315879" y="530066"/>
                  <a:pt x="1322546" y="527209"/>
                </a:cubicBezTo>
                <a:cubicBezTo>
                  <a:pt x="1312069" y="519589"/>
                  <a:pt x="1308259" y="512921"/>
                  <a:pt x="1297781" y="508159"/>
                </a:cubicBezTo>
                <a:cubicBezTo>
                  <a:pt x="1299686" y="506254"/>
                  <a:pt x="1303496" y="508159"/>
                  <a:pt x="1298734" y="503396"/>
                </a:cubicBezTo>
                <a:cubicBezTo>
                  <a:pt x="1290161" y="502444"/>
                  <a:pt x="1303496" y="512921"/>
                  <a:pt x="1294924" y="512921"/>
                </a:cubicBezTo>
                <a:cubicBezTo>
                  <a:pt x="1288256" y="505301"/>
                  <a:pt x="1273969" y="496729"/>
                  <a:pt x="1275874" y="490061"/>
                </a:cubicBezTo>
                <a:cubicBezTo>
                  <a:pt x="1252061" y="479584"/>
                  <a:pt x="1229201" y="463391"/>
                  <a:pt x="1232059" y="447199"/>
                </a:cubicBezTo>
                <a:cubicBezTo>
                  <a:pt x="1223486" y="438626"/>
                  <a:pt x="1222534" y="446246"/>
                  <a:pt x="1215866" y="442436"/>
                </a:cubicBezTo>
                <a:cubicBezTo>
                  <a:pt x="1217771" y="448151"/>
                  <a:pt x="1221581" y="451961"/>
                  <a:pt x="1225391" y="455771"/>
                </a:cubicBezTo>
                <a:cubicBezTo>
                  <a:pt x="1218724" y="455771"/>
                  <a:pt x="1207294" y="442436"/>
                  <a:pt x="1199674" y="437674"/>
                </a:cubicBezTo>
                <a:cubicBezTo>
                  <a:pt x="1199674" y="446246"/>
                  <a:pt x="1195864" y="446246"/>
                  <a:pt x="1193006" y="451009"/>
                </a:cubicBezTo>
                <a:cubicBezTo>
                  <a:pt x="1188244" y="443389"/>
                  <a:pt x="1187291" y="434816"/>
                  <a:pt x="1192054" y="426244"/>
                </a:cubicBezTo>
                <a:cubicBezTo>
                  <a:pt x="1193959" y="429101"/>
                  <a:pt x="1193959" y="431006"/>
                  <a:pt x="1196816" y="433864"/>
                </a:cubicBezTo>
                <a:cubicBezTo>
                  <a:pt x="1202531" y="434816"/>
                  <a:pt x="1195864" y="428149"/>
                  <a:pt x="1196816" y="425291"/>
                </a:cubicBezTo>
                <a:cubicBezTo>
                  <a:pt x="1183481" y="423386"/>
                  <a:pt x="1186339" y="411004"/>
                  <a:pt x="1172051" y="402431"/>
                </a:cubicBezTo>
                <a:cubicBezTo>
                  <a:pt x="1179671" y="410051"/>
                  <a:pt x="1174909" y="413861"/>
                  <a:pt x="1181576" y="419576"/>
                </a:cubicBezTo>
                <a:cubicBezTo>
                  <a:pt x="1178719" y="419576"/>
                  <a:pt x="1175861" y="420529"/>
                  <a:pt x="1170146" y="415766"/>
                </a:cubicBezTo>
                <a:cubicBezTo>
                  <a:pt x="1167289" y="420529"/>
                  <a:pt x="1164431" y="425291"/>
                  <a:pt x="1170146" y="431006"/>
                </a:cubicBezTo>
                <a:cubicBezTo>
                  <a:pt x="1155859" y="429101"/>
                  <a:pt x="1153954" y="413861"/>
                  <a:pt x="1158716" y="409099"/>
                </a:cubicBezTo>
                <a:cubicBezTo>
                  <a:pt x="1155859" y="399574"/>
                  <a:pt x="1144429" y="389096"/>
                  <a:pt x="1151096" y="381476"/>
                </a:cubicBezTo>
                <a:cubicBezTo>
                  <a:pt x="1144429" y="381476"/>
                  <a:pt x="1149191" y="383381"/>
                  <a:pt x="1143476" y="376714"/>
                </a:cubicBezTo>
                <a:cubicBezTo>
                  <a:pt x="1141571" y="375761"/>
                  <a:pt x="1140619" y="376714"/>
                  <a:pt x="1139666" y="374809"/>
                </a:cubicBezTo>
                <a:cubicBezTo>
                  <a:pt x="1142524" y="382429"/>
                  <a:pt x="1128236" y="383381"/>
                  <a:pt x="1135856" y="394811"/>
                </a:cubicBezTo>
                <a:cubicBezTo>
                  <a:pt x="1130141" y="394811"/>
                  <a:pt x="1128236" y="389096"/>
                  <a:pt x="1122521" y="383381"/>
                </a:cubicBezTo>
                <a:cubicBezTo>
                  <a:pt x="1132046" y="384334"/>
                  <a:pt x="1117759" y="374809"/>
                  <a:pt x="1124426" y="376714"/>
                </a:cubicBezTo>
                <a:cubicBezTo>
                  <a:pt x="1125379" y="374809"/>
                  <a:pt x="1116806" y="370999"/>
                  <a:pt x="1116806" y="368141"/>
                </a:cubicBezTo>
                <a:cubicBezTo>
                  <a:pt x="1112996" y="365284"/>
                  <a:pt x="1110139" y="364331"/>
                  <a:pt x="1109186" y="367189"/>
                </a:cubicBezTo>
                <a:cubicBezTo>
                  <a:pt x="1094899" y="361474"/>
                  <a:pt x="1084421" y="343376"/>
                  <a:pt x="1071086" y="331946"/>
                </a:cubicBezTo>
                <a:cubicBezTo>
                  <a:pt x="1067276" y="329089"/>
                  <a:pt x="1060609" y="326231"/>
                  <a:pt x="1056799" y="321469"/>
                </a:cubicBezTo>
                <a:cubicBezTo>
                  <a:pt x="1049179" y="312896"/>
                  <a:pt x="1051084" y="310991"/>
                  <a:pt x="1038701" y="300514"/>
                </a:cubicBezTo>
                <a:cubicBezTo>
                  <a:pt x="1020604" y="284321"/>
                  <a:pt x="1006316" y="268129"/>
                  <a:pt x="997744" y="253841"/>
                </a:cubicBezTo>
                <a:cubicBezTo>
                  <a:pt x="993934" y="250031"/>
                  <a:pt x="992981" y="252889"/>
                  <a:pt x="988219" y="248126"/>
                </a:cubicBezTo>
                <a:cubicBezTo>
                  <a:pt x="986314" y="245269"/>
                  <a:pt x="984409" y="242411"/>
                  <a:pt x="982504" y="238601"/>
                </a:cubicBezTo>
                <a:lnTo>
                  <a:pt x="979646" y="233839"/>
                </a:lnTo>
                <a:lnTo>
                  <a:pt x="978694" y="231934"/>
                </a:lnTo>
                <a:lnTo>
                  <a:pt x="978694" y="230981"/>
                </a:lnTo>
                <a:lnTo>
                  <a:pt x="978694" y="230981"/>
                </a:lnTo>
                <a:lnTo>
                  <a:pt x="978694" y="230981"/>
                </a:lnTo>
                <a:lnTo>
                  <a:pt x="978694" y="230981"/>
                </a:lnTo>
                <a:lnTo>
                  <a:pt x="978694" y="230981"/>
                </a:lnTo>
                <a:cubicBezTo>
                  <a:pt x="974884" y="235744"/>
                  <a:pt x="1010126" y="188119"/>
                  <a:pt x="994886" y="208121"/>
                </a:cubicBezTo>
                <a:lnTo>
                  <a:pt x="994886" y="208121"/>
                </a:lnTo>
                <a:cubicBezTo>
                  <a:pt x="994886" y="208121"/>
                  <a:pt x="995839" y="207169"/>
                  <a:pt x="995839" y="207169"/>
                </a:cubicBezTo>
                <a:cubicBezTo>
                  <a:pt x="995839" y="207169"/>
                  <a:pt x="995839" y="207169"/>
                  <a:pt x="995839" y="207169"/>
                </a:cubicBezTo>
                <a:cubicBezTo>
                  <a:pt x="996791" y="201454"/>
                  <a:pt x="994886" y="193834"/>
                  <a:pt x="992029" y="186214"/>
                </a:cubicBezTo>
                <a:cubicBezTo>
                  <a:pt x="989171" y="178594"/>
                  <a:pt x="985361" y="170974"/>
                  <a:pt x="980599" y="161449"/>
                </a:cubicBezTo>
                <a:cubicBezTo>
                  <a:pt x="978694" y="162401"/>
                  <a:pt x="980599" y="165259"/>
                  <a:pt x="977741" y="165259"/>
                </a:cubicBezTo>
                <a:cubicBezTo>
                  <a:pt x="976789" y="164306"/>
                  <a:pt x="974884" y="163354"/>
                  <a:pt x="974884" y="160496"/>
                </a:cubicBezTo>
                <a:cubicBezTo>
                  <a:pt x="970121" y="163354"/>
                  <a:pt x="967264" y="162401"/>
                  <a:pt x="964406" y="159544"/>
                </a:cubicBezTo>
                <a:cubicBezTo>
                  <a:pt x="961549" y="156686"/>
                  <a:pt x="959644" y="151924"/>
                  <a:pt x="956786" y="149066"/>
                </a:cubicBezTo>
                <a:cubicBezTo>
                  <a:pt x="952976" y="144304"/>
                  <a:pt x="946309" y="139541"/>
                  <a:pt x="941546" y="132874"/>
                </a:cubicBezTo>
                <a:cubicBezTo>
                  <a:pt x="937736" y="127159"/>
                  <a:pt x="935831" y="118586"/>
                  <a:pt x="945356" y="109061"/>
                </a:cubicBezTo>
                <a:cubicBezTo>
                  <a:pt x="938689" y="108109"/>
                  <a:pt x="940594" y="103346"/>
                  <a:pt x="936784" y="98584"/>
                </a:cubicBezTo>
                <a:cubicBezTo>
                  <a:pt x="940594" y="96679"/>
                  <a:pt x="943451" y="94774"/>
                  <a:pt x="947261" y="93821"/>
                </a:cubicBezTo>
                <a:cubicBezTo>
                  <a:pt x="938689" y="92869"/>
                  <a:pt x="934879" y="90964"/>
                  <a:pt x="932974" y="87154"/>
                </a:cubicBezTo>
                <a:cubicBezTo>
                  <a:pt x="932021" y="83344"/>
                  <a:pt x="933926" y="78581"/>
                  <a:pt x="937736" y="72866"/>
                </a:cubicBezTo>
                <a:cubicBezTo>
                  <a:pt x="944404" y="61436"/>
                  <a:pt x="959644" y="50006"/>
                  <a:pt x="959644" y="42386"/>
                </a:cubicBezTo>
                <a:cubicBezTo>
                  <a:pt x="962501" y="39529"/>
                  <a:pt x="968216" y="35719"/>
                  <a:pt x="983456" y="35719"/>
                </a:cubicBezTo>
                <a:cubicBezTo>
                  <a:pt x="987266" y="29051"/>
                  <a:pt x="995839" y="24289"/>
                  <a:pt x="1009174" y="20479"/>
                </a:cubicBezTo>
                <a:cubicBezTo>
                  <a:pt x="1021556" y="17621"/>
                  <a:pt x="1037749" y="15716"/>
                  <a:pt x="1054894" y="17621"/>
                </a:cubicBezTo>
                <a:cubicBezTo>
                  <a:pt x="1072039" y="19526"/>
                  <a:pt x="1089184" y="23336"/>
                  <a:pt x="1104424" y="29051"/>
                </a:cubicBezTo>
                <a:cubicBezTo>
                  <a:pt x="1108234" y="30004"/>
                  <a:pt x="1112044" y="31909"/>
                  <a:pt x="1115854" y="32861"/>
                </a:cubicBezTo>
                <a:cubicBezTo>
                  <a:pt x="1119664" y="33814"/>
                  <a:pt x="1123474" y="35719"/>
                  <a:pt x="1124426" y="34766"/>
                </a:cubicBezTo>
                <a:cubicBezTo>
                  <a:pt x="1128236" y="34766"/>
                  <a:pt x="1131094" y="34766"/>
                  <a:pt x="1134904" y="33814"/>
                </a:cubicBezTo>
                <a:cubicBezTo>
                  <a:pt x="1133951" y="30956"/>
                  <a:pt x="1132046" y="30004"/>
                  <a:pt x="1129189" y="28099"/>
                </a:cubicBezTo>
                <a:cubicBezTo>
                  <a:pt x="1128236" y="28099"/>
                  <a:pt x="1129189" y="28099"/>
                  <a:pt x="1128236" y="27146"/>
                </a:cubicBezTo>
                <a:lnTo>
                  <a:pt x="1125379" y="25241"/>
                </a:lnTo>
                <a:lnTo>
                  <a:pt x="1120616" y="22384"/>
                </a:lnTo>
                <a:cubicBezTo>
                  <a:pt x="1116806" y="20479"/>
                  <a:pt x="1113949" y="18574"/>
                  <a:pt x="1111091" y="16669"/>
                </a:cubicBezTo>
                <a:cubicBezTo>
                  <a:pt x="1113949" y="13811"/>
                  <a:pt x="1121569" y="16669"/>
                  <a:pt x="1130141" y="22384"/>
                </a:cubicBezTo>
                <a:lnTo>
                  <a:pt x="1132046" y="23336"/>
                </a:lnTo>
                <a:lnTo>
                  <a:pt x="1132999" y="24289"/>
                </a:lnTo>
                <a:cubicBezTo>
                  <a:pt x="1133951" y="25241"/>
                  <a:pt x="1134904" y="26194"/>
                  <a:pt x="1135856" y="26194"/>
                </a:cubicBezTo>
                <a:cubicBezTo>
                  <a:pt x="1137761" y="28099"/>
                  <a:pt x="1139666" y="29051"/>
                  <a:pt x="1141571" y="30956"/>
                </a:cubicBezTo>
                <a:cubicBezTo>
                  <a:pt x="1147286" y="29051"/>
                  <a:pt x="1159669" y="38576"/>
                  <a:pt x="1164431" y="33814"/>
                </a:cubicBezTo>
                <a:cubicBezTo>
                  <a:pt x="1203484" y="53816"/>
                  <a:pt x="1235869" y="50959"/>
                  <a:pt x="1273969" y="76676"/>
                </a:cubicBezTo>
                <a:cubicBezTo>
                  <a:pt x="1278731" y="75724"/>
                  <a:pt x="1288256" y="83344"/>
                  <a:pt x="1293971" y="84296"/>
                </a:cubicBezTo>
                <a:cubicBezTo>
                  <a:pt x="1307306" y="98584"/>
                  <a:pt x="1324451" y="100489"/>
                  <a:pt x="1334929" y="107156"/>
                </a:cubicBezTo>
                <a:cubicBezTo>
                  <a:pt x="1352074" y="117634"/>
                  <a:pt x="1363504" y="126206"/>
                  <a:pt x="1381601" y="142399"/>
                </a:cubicBezTo>
                <a:cubicBezTo>
                  <a:pt x="1390174" y="150019"/>
                  <a:pt x="1403509" y="156686"/>
                  <a:pt x="1413034" y="159544"/>
                </a:cubicBezTo>
                <a:cubicBezTo>
                  <a:pt x="1416844" y="162401"/>
                  <a:pt x="1417796" y="165259"/>
                  <a:pt x="1419701" y="169069"/>
                </a:cubicBezTo>
                <a:cubicBezTo>
                  <a:pt x="1453039" y="184309"/>
                  <a:pt x="1485424" y="203359"/>
                  <a:pt x="1518761" y="230981"/>
                </a:cubicBezTo>
                <a:cubicBezTo>
                  <a:pt x="1522571" y="233839"/>
                  <a:pt x="1527334" y="237649"/>
                  <a:pt x="1530191" y="236696"/>
                </a:cubicBezTo>
                <a:close/>
                <a:moveTo>
                  <a:pt x="1538764" y="689134"/>
                </a:moveTo>
                <a:cubicBezTo>
                  <a:pt x="1544479" y="692944"/>
                  <a:pt x="1541621" y="695801"/>
                  <a:pt x="1547336" y="696754"/>
                </a:cubicBezTo>
                <a:cubicBezTo>
                  <a:pt x="1550194" y="693896"/>
                  <a:pt x="1542574" y="690086"/>
                  <a:pt x="1538764" y="689134"/>
                </a:cubicBezTo>
                <a:close/>
                <a:moveTo>
                  <a:pt x="1536859" y="675799"/>
                </a:moveTo>
                <a:cubicBezTo>
                  <a:pt x="1541621" y="679609"/>
                  <a:pt x="1546384" y="683419"/>
                  <a:pt x="1548289" y="679609"/>
                </a:cubicBezTo>
                <a:cubicBezTo>
                  <a:pt x="1542574" y="673894"/>
                  <a:pt x="1539716" y="674846"/>
                  <a:pt x="1536859" y="675799"/>
                </a:cubicBezTo>
                <a:close/>
                <a:moveTo>
                  <a:pt x="1658779" y="744379"/>
                </a:moveTo>
                <a:lnTo>
                  <a:pt x="1651159" y="738664"/>
                </a:lnTo>
                <a:lnTo>
                  <a:pt x="1649254" y="741521"/>
                </a:lnTo>
                <a:cubicBezTo>
                  <a:pt x="1654969" y="746284"/>
                  <a:pt x="1655921" y="744379"/>
                  <a:pt x="1658779" y="744379"/>
                </a:cubicBezTo>
                <a:close/>
                <a:moveTo>
                  <a:pt x="1578769" y="679609"/>
                </a:moveTo>
                <a:cubicBezTo>
                  <a:pt x="1580674" y="676751"/>
                  <a:pt x="1581626" y="674846"/>
                  <a:pt x="1576864" y="671036"/>
                </a:cubicBezTo>
                <a:cubicBezTo>
                  <a:pt x="1575911" y="671989"/>
                  <a:pt x="1574959" y="671989"/>
                  <a:pt x="1573054" y="672941"/>
                </a:cubicBezTo>
                <a:cubicBezTo>
                  <a:pt x="1574959" y="674846"/>
                  <a:pt x="1576864" y="676751"/>
                  <a:pt x="1578769" y="679609"/>
                </a:cubicBezTo>
                <a:close/>
                <a:moveTo>
                  <a:pt x="1605439" y="703421"/>
                </a:moveTo>
                <a:cubicBezTo>
                  <a:pt x="1595914" y="695801"/>
                  <a:pt x="1604486" y="700564"/>
                  <a:pt x="1608296" y="699611"/>
                </a:cubicBezTo>
                <a:cubicBezTo>
                  <a:pt x="1604486" y="697706"/>
                  <a:pt x="1591151" y="690086"/>
                  <a:pt x="1594009" y="692944"/>
                </a:cubicBezTo>
                <a:cubicBezTo>
                  <a:pt x="1601629" y="697706"/>
                  <a:pt x="1600676" y="699611"/>
                  <a:pt x="1596866" y="700564"/>
                </a:cubicBezTo>
                <a:cubicBezTo>
                  <a:pt x="1599724" y="702469"/>
                  <a:pt x="1603534" y="705326"/>
                  <a:pt x="1604486" y="705326"/>
                </a:cubicBezTo>
                <a:cubicBezTo>
                  <a:pt x="1596866" y="699611"/>
                  <a:pt x="1604486" y="704374"/>
                  <a:pt x="1605439" y="703421"/>
                </a:cubicBezTo>
                <a:close/>
                <a:moveTo>
                  <a:pt x="1617821" y="706279"/>
                </a:moveTo>
                <a:cubicBezTo>
                  <a:pt x="1615916" y="706279"/>
                  <a:pt x="1602581" y="702469"/>
                  <a:pt x="1611154" y="708184"/>
                </a:cubicBezTo>
                <a:cubicBezTo>
                  <a:pt x="1611154" y="704374"/>
                  <a:pt x="1623536" y="713899"/>
                  <a:pt x="1617821" y="706279"/>
                </a:cubicBezTo>
                <a:close/>
                <a:moveTo>
                  <a:pt x="1629251" y="712946"/>
                </a:moveTo>
                <a:cubicBezTo>
                  <a:pt x="1634014" y="716756"/>
                  <a:pt x="1635919" y="718661"/>
                  <a:pt x="1629251" y="716756"/>
                </a:cubicBezTo>
                <a:cubicBezTo>
                  <a:pt x="1632109" y="718661"/>
                  <a:pt x="1633061" y="719614"/>
                  <a:pt x="1634014" y="721519"/>
                </a:cubicBezTo>
                <a:cubicBezTo>
                  <a:pt x="1634966" y="717709"/>
                  <a:pt x="1638776" y="722471"/>
                  <a:pt x="1640681" y="720566"/>
                </a:cubicBezTo>
                <a:cubicBezTo>
                  <a:pt x="1634966" y="718661"/>
                  <a:pt x="1633061" y="711994"/>
                  <a:pt x="1629251" y="712946"/>
                </a:cubicBezTo>
                <a:close/>
                <a:moveTo>
                  <a:pt x="1597819" y="683419"/>
                </a:moveTo>
                <a:cubicBezTo>
                  <a:pt x="1591151" y="680561"/>
                  <a:pt x="1594961" y="678656"/>
                  <a:pt x="1592104" y="676751"/>
                </a:cubicBezTo>
                <a:cubicBezTo>
                  <a:pt x="1586389" y="677704"/>
                  <a:pt x="1589246" y="679609"/>
                  <a:pt x="1589246" y="684371"/>
                </a:cubicBezTo>
                <a:cubicBezTo>
                  <a:pt x="1588294" y="683419"/>
                  <a:pt x="1586389" y="683419"/>
                  <a:pt x="1588294" y="685324"/>
                </a:cubicBezTo>
                <a:cubicBezTo>
                  <a:pt x="1594009" y="686276"/>
                  <a:pt x="1592104" y="683419"/>
                  <a:pt x="1597819" y="683419"/>
                </a:cubicBezTo>
                <a:close/>
                <a:moveTo>
                  <a:pt x="1657826" y="719614"/>
                </a:moveTo>
                <a:cubicBezTo>
                  <a:pt x="1654016" y="716756"/>
                  <a:pt x="1653064" y="717709"/>
                  <a:pt x="1654969" y="720566"/>
                </a:cubicBezTo>
                <a:cubicBezTo>
                  <a:pt x="1650206" y="717709"/>
                  <a:pt x="1647349" y="717709"/>
                  <a:pt x="1643539" y="716756"/>
                </a:cubicBezTo>
                <a:cubicBezTo>
                  <a:pt x="1650206" y="721519"/>
                  <a:pt x="1654969" y="722471"/>
                  <a:pt x="1657826" y="719614"/>
                </a:cubicBezTo>
                <a:close/>
                <a:moveTo>
                  <a:pt x="1603534" y="675799"/>
                </a:moveTo>
                <a:cubicBezTo>
                  <a:pt x="1603534" y="682466"/>
                  <a:pt x="1596866" y="681514"/>
                  <a:pt x="1604486" y="689134"/>
                </a:cubicBezTo>
                <a:cubicBezTo>
                  <a:pt x="1605439" y="688181"/>
                  <a:pt x="1606391" y="688181"/>
                  <a:pt x="1608296" y="687229"/>
                </a:cubicBezTo>
                <a:cubicBezTo>
                  <a:pt x="1604486" y="684371"/>
                  <a:pt x="1608296" y="681514"/>
                  <a:pt x="1603534" y="675799"/>
                </a:cubicBezTo>
                <a:close/>
                <a:moveTo>
                  <a:pt x="1685449" y="731044"/>
                </a:moveTo>
                <a:cubicBezTo>
                  <a:pt x="1683544" y="729139"/>
                  <a:pt x="1681639" y="727234"/>
                  <a:pt x="1683544" y="726281"/>
                </a:cubicBezTo>
                <a:cubicBezTo>
                  <a:pt x="1678781" y="721519"/>
                  <a:pt x="1670209" y="722471"/>
                  <a:pt x="1674019" y="728186"/>
                </a:cubicBezTo>
                <a:cubicBezTo>
                  <a:pt x="1676876" y="726281"/>
                  <a:pt x="1681639" y="728186"/>
                  <a:pt x="1681639" y="732949"/>
                </a:cubicBezTo>
                <a:cubicBezTo>
                  <a:pt x="1681639" y="731044"/>
                  <a:pt x="1683544" y="731044"/>
                  <a:pt x="1685449" y="731044"/>
                </a:cubicBezTo>
                <a:close/>
                <a:moveTo>
                  <a:pt x="1711166" y="740569"/>
                </a:moveTo>
                <a:cubicBezTo>
                  <a:pt x="1705451" y="738664"/>
                  <a:pt x="1705451" y="751046"/>
                  <a:pt x="1714976" y="750094"/>
                </a:cubicBezTo>
                <a:cubicBezTo>
                  <a:pt x="1712119" y="746284"/>
                  <a:pt x="1713071" y="743426"/>
                  <a:pt x="1711166" y="740569"/>
                </a:cubicBezTo>
                <a:close/>
                <a:moveTo>
                  <a:pt x="1735931" y="751046"/>
                </a:moveTo>
                <a:cubicBezTo>
                  <a:pt x="1731169" y="748189"/>
                  <a:pt x="1728311" y="743426"/>
                  <a:pt x="1725454" y="746284"/>
                </a:cubicBezTo>
                <a:cubicBezTo>
                  <a:pt x="1728311" y="747236"/>
                  <a:pt x="1725454" y="750094"/>
                  <a:pt x="1728311" y="751046"/>
                </a:cubicBezTo>
                <a:cubicBezTo>
                  <a:pt x="1733074" y="744379"/>
                  <a:pt x="1730216" y="755809"/>
                  <a:pt x="1734979" y="752951"/>
                </a:cubicBezTo>
                <a:cubicBezTo>
                  <a:pt x="1734026" y="751999"/>
                  <a:pt x="1734026" y="751046"/>
                  <a:pt x="1735931" y="751046"/>
                </a:cubicBezTo>
                <a:close/>
                <a:moveTo>
                  <a:pt x="1753076" y="764381"/>
                </a:moveTo>
                <a:cubicBezTo>
                  <a:pt x="1754981" y="766286"/>
                  <a:pt x="1754029" y="767239"/>
                  <a:pt x="1756886" y="769144"/>
                </a:cubicBezTo>
                <a:cubicBezTo>
                  <a:pt x="1761649" y="768191"/>
                  <a:pt x="1754029" y="763429"/>
                  <a:pt x="1753076" y="764381"/>
                </a:cubicBezTo>
                <a:close/>
                <a:moveTo>
                  <a:pt x="1745456" y="738664"/>
                </a:moveTo>
                <a:cubicBezTo>
                  <a:pt x="1744504" y="737711"/>
                  <a:pt x="1743551" y="736759"/>
                  <a:pt x="1744504" y="735806"/>
                </a:cubicBezTo>
                <a:cubicBezTo>
                  <a:pt x="1741646" y="734854"/>
                  <a:pt x="1738789" y="731996"/>
                  <a:pt x="1736884" y="732949"/>
                </a:cubicBezTo>
                <a:cubicBezTo>
                  <a:pt x="1738789" y="734854"/>
                  <a:pt x="1741646" y="740569"/>
                  <a:pt x="1745456" y="738664"/>
                </a:cubicBezTo>
                <a:close/>
                <a:moveTo>
                  <a:pt x="1742599" y="743426"/>
                </a:moveTo>
                <a:cubicBezTo>
                  <a:pt x="1738789" y="737711"/>
                  <a:pt x="1743551" y="745331"/>
                  <a:pt x="1745456" y="744379"/>
                </a:cubicBezTo>
                <a:cubicBezTo>
                  <a:pt x="1746409" y="741521"/>
                  <a:pt x="1736884" y="736759"/>
                  <a:pt x="1738789" y="740569"/>
                </a:cubicBezTo>
                <a:cubicBezTo>
                  <a:pt x="1739741" y="739616"/>
                  <a:pt x="1739741" y="739616"/>
                  <a:pt x="1740694" y="740569"/>
                </a:cubicBezTo>
                <a:cubicBezTo>
                  <a:pt x="1737836" y="741521"/>
                  <a:pt x="1741646" y="745331"/>
                  <a:pt x="1742599" y="743426"/>
                </a:cubicBezTo>
                <a:close/>
                <a:moveTo>
                  <a:pt x="1754029" y="752951"/>
                </a:moveTo>
                <a:cubicBezTo>
                  <a:pt x="1756886" y="751046"/>
                  <a:pt x="1754029" y="750094"/>
                  <a:pt x="1757839" y="748189"/>
                </a:cubicBezTo>
                <a:cubicBezTo>
                  <a:pt x="1753076" y="745331"/>
                  <a:pt x="1748314" y="750094"/>
                  <a:pt x="1754029" y="752951"/>
                </a:cubicBezTo>
                <a:close/>
                <a:moveTo>
                  <a:pt x="1759744" y="751046"/>
                </a:moveTo>
                <a:cubicBezTo>
                  <a:pt x="1760696" y="751046"/>
                  <a:pt x="1760696" y="750094"/>
                  <a:pt x="1761649" y="751046"/>
                </a:cubicBezTo>
                <a:cubicBezTo>
                  <a:pt x="1757839" y="752951"/>
                  <a:pt x="1760696" y="755809"/>
                  <a:pt x="1763554" y="753904"/>
                </a:cubicBezTo>
                <a:cubicBezTo>
                  <a:pt x="1762601" y="752951"/>
                  <a:pt x="1761649" y="751999"/>
                  <a:pt x="1762601" y="751999"/>
                </a:cubicBezTo>
                <a:cubicBezTo>
                  <a:pt x="1763554" y="751999"/>
                  <a:pt x="1764506" y="751999"/>
                  <a:pt x="1765459" y="751046"/>
                </a:cubicBezTo>
                <a:cubicBezTo>
                  <a:pt x="1763554" y="749141"/>
                  <a:pt x="1757839" y="749141"/>
                  <a:pt x="1759744" y="751046"/>
                </a:cubicBezTo>
                <a:close/>
                <a:moveTo>
                  <a:pt x="1791176" y="757714"/>
                </a:moveTo>
                <a:cubicBezTo>
                  <a:pt x="1787366" y="756761"/>
                  <a:pt x="1783556" y="756761"/>
                  <a:pt x="1779746" y="754856"/>
                </a:cubicBezTo>
                <a:cubicBezTo>
                  <a:pt x="1781651" y="755809"/>
                  <a:pt x="1781651" y="756761"/>
                  <a:pt x="1781651" y="758666"/>
                </a:cubicBezTo>
                <a:cubicBezTo>
                  <a:pt x="1784509" y="755809"/>
                  <a:pt x="1792129" y="762476"/>
                  <a:pt x="1791176" y="757714"/>
                </a:cubicBezTo>
                <a:close/>
                <a:moveTo>
                  <a:pt x="1829276" y="804386"/>
                </a:moveTo>
                <a:cubicBezTo>
                  <a:pt x="1827371" y="804386"/>
                  <a:pt x="1822609" y="801529"/>
                  <a:pt x="1819751" y="805339"/>
                </a:cubicBezTo>
                <a:cubicBezTo>
                  <a:pt x="1824514" y="810101"/>
                  <a:pt x="1816894" y="816769"/>
                  <a:pt x="1822609" y="818674"/>
                </a:cubicBezTo>
                <a:cubicBezTo>
                  <a:pt x="1824514" y="815816"/>
                  <a:pt x="1823561" y="809149"/>
                  <a:pt x="1826419" y="809149"/>
                </a:cubicBezTo>
                <a:cubicBezTo>
                  <a:pt x="1825466" y="812959"/>
                  <a:pt x="1823561" y="816769"/>
                  <a:pt x="1826419" y="816769"/>
                </a:cubicBezTo>
                <a:cubicBezTo>
                  <a:pt x="1829276" y="811054"/>
                  <a:pt x="1828324" y="812006"/>
                  <a:pt x="1829276" y="804386"/>
                </a:cubicBezTo>
                <a:close/>
                <a:moveTo>
                  <a:pt x="1831181" y="797719"/>
                </a:moveTo>
                <a:cubicBezTo>
                  <a:pt x="1830229" y="791051"/>
                  <a:pt x="1819751" y="794861"/>
                  <a:pt x="1821656" y="784384"/>
                </a:cubicBezTo>
                <a:cubicBezTo>
                  <a:pt x="1819751" y="792004"/>
                  <a:pt x="1812131" y="792004"/>
                  <a:pt x="1807369" y="799624"/>
                </a:cubicBezTo>
                <a:cubicBezTo>
                  <a:pt x="1815941" y="797719"/>
                  <a:pt x="1814989" y="792956"/>
                  <a:pt x="1823561" y="792004"/>
                </a:cubicBezTo>
                <a:cubicBezTo>
                  <a:pt x="1820704" y="795814"/>
                  <a:pt x="1823561" y="798671"/>
                  <a:pt x="1825466" y="799624"/>
                </a:cubicBezTo>
                <a:cubicBezTo>
                  <a:pt x="1826419" y="792004"/>
                  <a:pt x="1829276" y="803434"/>
                  <a:pt x="1831181" y="797719"/>
                </a:cubicBezTo>
                <a:close/>
                <a:moveTo>
                  <a:pt x="1828324" y="865346"/>
                </a:moveTo>
                <a:lnTo>
                  <a:pt x="1830229" y="859631"/>
                </a:lnTo>
                <a:cubicBezTo>
                  <a:pt x="1827371" y="861536"/>
                  <a:pt x="1823561" y="860584"/>
                  <a:pt x="1821656" y="865346"/>
                </a:cubicBezTo>
                <a:cubicBezTo>
                  <a:pt x="1825466" y="867251"/>
                  <a:pt x="1828324" y="857726"/>
                  <a:pt x="1828324" y="865346"/>
                </a:cubicBezTo>
                <a:close/>
                <a:moveTo>
                  <a:pt x="1826419" y="876776"/>
                </a:moveTo>
                <a:cubicBezTo>
                  <a:pt x="1828324" y="871061"/>
                  <a:pt x="1829276" y="868204"/>
                  <a:pt x="1827371" y="866299"/>
                </a:cubicBezTo>
                <a:cubicBezTo>
                  <a:pt x="1825466" y="868204"/>
                  <a:pt x="1824514" y="870109"/>
                  <a:pt x="1824514" y="872014"/>
                </a:cubicBezTo>
                <a:cubicBezTo>
                  <a:pt x="1824514" y="873919"/>
                  <a:pt x="1824514" y="875824"/>
                  <a:pt x="1826419" y="876776"/>
                </a:cubicBezTo>
                <a:close/>
                <a:moveTo>
                  <a:pt x="1809274" y="928211"/>
                </a:moveTo>
                <a:cubicBezTo>
                  <a:pt x="1807369" y="929164"/>
                  <a:pt x="1804511" y="928211"/>
                  <a:pt x="1802606" y="931069"/>
                </a:cubicBezTo>
                <a:cubicBezTo>
                  <a:pt x="1803559" y="932021"/>
                  <a:pt x="1802606" y="934879"/>
                  <a:pt x="1803559" y="935831"/>
                </a:cubicBezTo>
                <a:cubicBezTo>
                  <a:pt x="1805464" y="929164"/>
                  <a:pt x="1808321" y="934879"/>
                  <a:pt x="1809274" y="928211"/>
                </a:cubicBezTo>
                <a:close/>
                <a:moveTo>
                  <a:pt x="1834039" y="847249"/>
                </a:moveTo>
                <a:cubicBezTo>
                  <a:pt x="1834991" y="845344"/>
                  <a:pt x="1837849" y="845344"/>
                  <a:pt x="1838801" y="844391"/>
                </a:cubicBezTo>
                <a:cubicBezTo>
                  <a:pt x="1839754" y="843439"/>
                  <a:pt x="1840706" y="842486"/>
                  <a:pt x="1840706" y="840581"/>
                </a:cubicBezTo>
                <a:cubicBezTo>
                  <a:pt x="1838801" y="838676"/>
                  <a:pt x="1834991" y="841534"/>
                  <a:pt x="1833086" y="843439"/>
                </a:cubicBezTo>
                <a:cubicBezTo>
                  <a:pt x="1834039" y="845344"/>
                  <a:pt x="1834039" y="846296"/>
                  <a:pt x="1834039" y="847249"/>
                </a:cubicBezTo>
                <a:close/>
                <a:moveTo>
                  <a:pt x="1824514" y="852964"/>
                </a:moveTo>
                <a:cubicBezTo>
                  <a:pt x="1825466" y="857726"/>
                  <a:pt x="1831181" y="849154"/>
                  <a:pt x="1832134" y="843439"/>
                </a:cubicBezTo>
                <a:cubicBezTo>
                  <a:pt x="1832134" y="841534"/>
                  <a:pt x="1832134" y="839629"/>
                  <a:pt x="1831181" y="839629"/>
                </a:cubicBezTo>
                <a:cubicBezTo>
                  <a:pt x="1831181" y="840581"/>
                  <a:pt x="1830229" y="842486"/>
                  <a:pt x="1830229" y="843439"/>
                </a:cubicBezTo>
                <a:cubicBezTo>
                  <a:pt x="1828324" y="848201"/>
                  <a:pt x="1826419" y="852011"/>
                  <a:pt x="1824514" y="852964"/>
                </a:cubicBezTo>
                <a:close/>
                <a:moveTo>
                  <a:pt x="1821656" y="851059"/>
                </a:moveTo>
                <a:cubicBezTo>
                  <a:pt x="1818799" y="853916"/>
                  <a:pt x="1818799" y="857726"/>
                  <a:pt x="1818799" y="859631"/>
                </a:cubicBezTo>
                <a:cubicBezTo>
                  <a:pt x="1819751" y="858679"/>
                  <a:pt x="1820704" y="857726"/>
                  <a:pt x="1821656" y="858679"/>
                </a:cubicBezTo>
                <a:cubicBezTo>
                  <a:pt x="1822609" y="853916"/>
                  <a:pt x="1823561" y="851059"/>
                  <a:pt x="1821656" y="851059"/>
                </a:cubicBezTo>
                <a:close/>
                <a:moveTo>
                  <a:pt x="1811179" y="733901"/>
                </a:moveTo>
                <a:cubicBezTo>
                  <a:pt x="1814036" y="737711"/>
                  <a:pt x="1824514" y="738664"/>
                  <a:pt x="1826419" y="745331"/>
                </a:cubicBezTo>
                <a:cubicBezTo>
                  <a:pt x="1828324" y="739616"/>
                  <a:pt x="1816894" y="733901"/>
                  <a:pt x="1811179" y="733901"/>
                </a:cubicBezTo>
                <a:close/>
                <a:moveTo>
                  <a:pt x="1555909" y="535781"/>
                </a:moveTo>
                <a:cubicBezTo>
                  <a:pt x="1560671" y="539591"/>
                  <a:pt x="1567339" y="545306"/>
                  <a:pt x="1570196" y="543401"/>
                </a:cubicBezTo>
                <a:cubicBezTo>
                  <a:pt x="1565434" y="539591"/>
                  <a:pt x="1558766" y="532924"/>
                  <a:pt x="1555909" y="535781"/>
                </a:cubicBezTo>
                <a:close/>
                <a:moveTo>
                  <a:pt x="1824514" y="702469"/>
                </a:moveTo>
                <a:cubicBezTo>
                  <a:pt x="1829276" y="703421"/>
                  <a:pt x="1825466" y="699611"/>
                  <a:pt x="1830229" y="700564"/>
                </a:cubicBezTo>
                <a:cubicBezTo>
                  <a:pt x="1827371" y="698659"/>
                  <a:pt x="1826419" y="697706"/>
                  <a:pt x="1825466" y="695801"/>
                </a:cubicBezTo>
                <a:cubicBezTo>
                  <a:pt x="1821656" y="701516"/>
                  <a:pt x="1821656" y="695801"/>
                  <a:pt x="1815941" y="700564"/>
                </a:cubicBezTo>
                <a:cubicBezTo>
                  <a:pt x="1816894" y="702469"/>
                  <a:pt x="1818799" y="705326"/>
                  <a:pt x="1823561" y="707231"/>
                </a:cubicBezTo>
                <a:cubicBezTo>
                  <a:pt x="1825466" y="704374"/>
                  <a:pt x="1831181" y="709136"/>
                  <a:pt x="1833086" y="705326"/>
                </a:cubicBezTo>
                <a:cubicBezTo>
                  <a:pt x="1829276" y="701516"/>
                  <a:pt x="1828324" y="704374"/>
                  <a:pt x="1824514" y="702469"/>
                </a:cubicBezTo>
                <a:close/>
                <a:moveTo>
                  <a:pt x="1810226" y="695801"/>
                </a:moveTo>
                <a:cubicBezTo>
                  <a:pt x="1802606" y="688181"/>
                  <a:pt x="1810226" y="693896"/>
                  <a:pt x="1814036" y="690086"/>
                </a:cubicBezTo>
                <a:cubicBezTo>
                  <a:pt x="1810226" y="688181"/>
                  <a:pt x="1811179" y="686276"/>
                  <a:pt x="1807369" y="684371"/>
                </a:cubicBezTo>
                <a:cubicBezTo>
                  <a:pt x="1808321" y="691039"/>
                  <a:pt x="1802606" y="683419"/>
                  <a:pt x="1799749" y="686276"/>
                </a:cubicBezTo>
                <a:cubicBezTo>
                  <a:pt x="1804511" y="689134"/>
                  <a:pt x="1807369" y="691991"/>
                  <a:pt x="1804511" y="693896"/>
                </a:cubicBezTo>
                <a:cubicBezTo>
                  <a:pt x="1803559" y="691039"/>
                  <a:pt x="1797844" y="688181"/>
                  <a:pt x="1794986" y="688181"/>
                </a:cubicBezTo>
                <a:cubicBezTo>
                  <a:pt x="1799749" y="691039"/>
                  <a:pt x="1806416" y="697706"/>
                  <a:pt x="1810226" y="695801"/>
                </a:cubicBezTo>
                <a:close/>
                <a:moveTo>
                  <a:pt x="1811179" y="708184"/>
                </a:moveTo>
                <a:cubicBezTo>
                  <a:pt x="1814036" y="717709"/>
                  <a:pt x="1826419" y="718661"/>
                  <a:pt x="1835944" y="719614"/>
                </a:cubicBezTo>
                <a:cubicBezTo>
                  <a:pt x="1834991" y="716756"/>
                  <a:pt x="1829276" y="711994"/>
                  <a:pt x="1826419" y="713899"/>
                </a:cubicBezTo>
                <a:cubicBezTo>
                  <a:pt x="1828324" y="715804"/>
                  <a:pt x="1830229" y="716756"/>
                  <a:pt x="1827371" y="717709"/>
                </a:cubicBezTo>
                <a:cubicBezTo>
                  <a:pt x="1816894" y="714851"/>
                  <a:pt x="1816894" y="710089"/>
                  <a:pt x="1820704" y="708184"/>
                </a:cubicBezTo>
                <a:cubicBezTo>
                  <a:pt x="1817846" y="710089"/>
                  <a:pt x="1815941" y="699611"/>
                  <a:pt x="1810226" y="700564"/>
                </a:cubicBezTo>
                <a:cubicBezTo>
                  <a:pt x="1815941" y="704374"/>
                  <a:pt x="1816894" y="709136"/>
                  <a:pt x="1811179" y="708184"/>
                </a:cubicBezTo>
                <a:close/>
                <a:moveTo>
                  <a:pt x="1834039" y="724376"/>
                </a:moveTo>
                <a:cubicBezTo>
                  <a:pt x="1835944" y="726281"/>
                  <a:pt x="1837849" y="728186"/>
                  <a:pt x="1839754" y="730091"/>
                </a:cubicBezTo>
                <a:cubicBezTo>
                  <a:pt x="1842611" y="729139"/>
                  <a:pt x="1843564" y="727234"/>
                  <a:pt x="1841659" y="724376"/>
                </a:cubicBezTo>
                <a:cubicBezTo>
                  <a:pt x="1839754" y="724376"/>
                  <a:pt x="1836896" y="724376"/>
                  <a:pt x="1834039" y="724376"/>
                </a:cubicBezTo>
                <a:close/>
                <a:moveTo>
                  <a:pt x="1763554" y="679609"/>
                </a:moveTo>
                <a:cubicBezTo>
                  <a:pt x="1753076" y="671989"/>
                  <a:pt x="1773079" y="681514"/>
                  <a:pt x="1768316" y="676751"/>
                </a:cubicBezTo>
                <a:cubicBezTo>
                  <a:pt x="1763554" y="675799"/>
                  <a:pt x="1750219" y="668179"/>
                  <a:pt x="1753076" y="674846"/>
                </a:cubicBezTo>
                <a:cubicBezTo>
                  <a:pt x="1756886" y="671036"/>
                  <a:pt x="1759744" y="680561"/>
                  <a:pt x="1763554" y="679609"/>
                </a:cubicBezTo>
                <a:close/>
                <a:moveTo>
                  <a:pt x="1855946" y="732949"/>
                </a:moveTo>
                <a:cubicBezTo>
                  <a:pt x="1853089" y="737711"/>
                  <a:pt x="1850231" y="730091"/>
                  <a:pt x="1847374" y="730091"/>
                </a:cubicBezTo>
                <a:cubicBezTo>
                  <a:pt x="1852136" y="734854"/>
                  <a:pt x="1847374" y="736759"/>
                  <a:pt x="1849279" y="740569"/>
                </a:cubicBezTo>
                <a:cubicBezTo>
                  <a:pt x="1845469" y="743426"/>
                  <a:pt x="1841659" y="730091"/>
                  <a:pt x="1836896" y="731044"/>
                </a:cubicBezTo>
                <a:cubicBezTo>
                  <a:pt x="1839754" y="740569"/>
                  <a:pt x="1844516" y="739616"/>
                  <a:pt x="1850231" y="748189"/>
                </a:cubicBezTo>
                <a:cubicBezTo>
                  <a:pt x="1845469" y="745331"/>
                  <a:pt x="1849279" y="752951"/>
                  <a:pt x="1850231" y="756761"/>
                </a:cubicBezTo>
                <a:cubicBezTo>
                  <a:pt x="1854994" y="756761"/>
                  <a:pt x="1849279" y="750094"/>
                  <a:pt x="1854994" y="751046"/>
                </a:cubicBezTo>
                <a:cubicBezTo>
                  <a:pt x="1854041" y="748189"/>
                  <a:pt x="1851184" y="744379"/>
                  <a:pt x="1852136" y="743426"/>
                </a:cubicBezTo>
                <a:cubicBezTo>
                  <a:pt x="1856899" y="744379"/>
                  <a:pt x="1854041" y="751999"/>
                  <a:pt x="1857851" y="751999"/>
                </a:cubicBezTo>
                <a:cubicBezTo>
                  <a:pt x="1855946" y="748189"/>
                  <a:pt x="1857851" y="747236"/>
                  <a:pt x="1857851" y="745331"/>
                </a:cubicBezTo>
                <a:cubicBezTo>
                  <a:pt x="1854041" y="745331"/>
                  <a:pt x="1852136" y="736759"/>
                  <a:pt x="1855946" y="736759"/>
                </a:cubicBezTo>
                <a:cubicBezTo>
                  <a:pt x="1858804" y="739616"/>
                  <a:pt x="1856899" y="741521"/>
                  <a:pt x="1858804" y="744379"/>
                </a:cubicBezTo>
                <a:cubicBezTo>
                  <a:pt x="1863566" y="744379"/>
                  <a:pt x="1855946" y="736759"/>
                  <a:pt x="1855946" y="732949"/>
                </a:cubicBezTo>
                <a:close/>
                <a:moveTo>
                  <a:pt x="1843564" y="718661"/>
                </a:moveTo>
                <a:cubicBezTo>
                  <a:pt x="1844516" y="719614"/>
                  <a:pt x="1854041" y="733901"/>
                  <a:pt x="1853089" y="727234"/>
                </a:cubicBezTo>
                <a:cubicBezTo>
                  <a:pt x="1848326" y="726281"/>
                  <a:pt x="1852136" y="718661"/>
                  <a:pt x="1843564" y="718661"/>
                </a:cubicBezTo>
                <a:close/>
                <a:moveTo>
                  <a:pt x="1843564" y="711994"/>
                </a:moveTo>
                <a:cubicBezTo>
                  <a:pt x="1841659" y="714851"/>
                  <a:pt x="1838801" y="710089"/>
                  <a:pt x="1836896" y="709136"/>
                </a:cubicBezTo>
                <a:cubicBezTo>
                  <a:pt x="1835944" y="712946"/>
                  <a:pt x="1827371" y="709136"/>
                  <a:pt x="1831181" y="712946"/>
                </a:cubicBezTo>
                <a:cubicBezTo>
                  <a:pt x="1834991" y="712946"/>
                  <a:pt x="1845469" y="716756"/>
                  <a:pt x="1843564" y="711994"/>
                </a:cubicBezTo>
                <a:close/>
                <a:moveTo>
                  <a:pt x="1853089" y="711041"/>
                </a:moveTo>
                <a:cubicBezTo>
                  <a:pt x="1849279" y="712946"/>
                  <a:pt x="1847374" y="702469"/>
                  <a:pt x="1844516" y="706279"/>
                </a:cubicBezTo>
                <a:cubicBezTo>
                  <a:pt x="1849279" y="711041"/>
                  <a:pt x="1845469" y="713899"/>
                  <a:pt x="1851184" y="719614"/>
                </a:cubicBezTo>
                <a:cubicBezTo>
                  <a:pt x="1852136" y="718661"/>
                  <a:pt x="1854041" y="718661"/>
                  <a:pt x="1855946" y="719614"/>
                </a:cubicBezTo>
                <a:cubicBezTo>
                  <a:pt x="1843564" y="711041"/>
                  <a:pt x="1854994" y="714851"/>
                  <a:pt x="1853089" y="711041"/>
                </a:cubicBezTo>
                <a:close/>
                <a:moveTo>
                  <a:pt x="1842611" y="693896"/>
                </a:moveTo>
                <a:cubicBezTo>
                  <a:pt x="1849279" y="697706"/>
                  <a:pt x="1845469" y="698659"/>
                  <a:pt x="1848326" y="700564"/>
                </a:cubicBezTo>
                <a:cubicBezTo>
                  <a:pt x="1851184" y="698659"/>
                  <a:pt x="1855946" y="702469"/>
                  <a:pt x="1859756" y="701516"/>
                </a:cubicBezTo>
                <a:cubicBezTo>
                  <a:pt x="1852136" y="695801"/>
                  <a:pt x="1848326" y="696754"/>
                  <a:pt x="1842611" y="693896"/>
                </a:cubicBezTo>
                <a:close/>
                <a:moveTo>
                  <a:pt x="1788319" y="652939"/>
                </a:moveTo>
                <a:cubicBezTo>
                  <a:pt x="1779746" y="651034"/>
                  <a:pt x="1780699" y="651034"/>
                  <a:pt x="1772126" y="645319"/>
                </a:cubicBezTo>
                <a:cubicBezTo>
                  <a:pt x="1775936" y="648176"/>
                  <a:pt x="1775936" y="651034"/>
                  <a:pt x="1781651" y="654844"/>
                </a:cubicBezTo>
                <a:cubicBezTo>
                  <a:pt x="1781651" y="651034"/>
                  <a:pt x="1787366" y="656749"/>
                  <a:pt x="1788319" y="652939"/>
                </a:cubicBezTo>
                <a:close/>
                <a:moveTo>
                  <a:pt x="1887379" y="744379"/>
                </a:moveTo>
                <a:cubicBezTo>
                  <a:pt x="1886426" y="741521"/>
                  <a:pt x="1888331" y="742474"/>
                  <a:pt x="1889284" y="743426"/>
                </a:cubicBezTo>
                <a:cubicBezTo>
                  <a:pt x="1885474" y="739616"/>
                  <a:pt x="1881664" y="735806"/>
                  <a:pt x="1877854" y="730091"/>
                </a:cubicBezTo>
                <a:cubicBezTo>
                  <a:pt x="1879759" y="732949"/>
                  <a:pt x="1875949" y="732949"/>
                  <a:pt x="1874996" y="731044"/>
                </a:cubicBezTo>
                <a:cubicBezTo>
                  <a:pt x="1879759" y="738664"/>
                  <a:pt x="1881664" y="736759"/>
                  <a:pt x="1887379" y="744379"/>
                </a:cubicBezTo>
                <a:close/>
                <a:moveTo>
                  <a:pt x="1895951" y="801529"/>
                </a:moveTo>
                <a:cubicBezTo>
                  <a:pt x="1894999" y="802481"/>
                  <a:pt x="1893094" y="801529"/>
                  <a:pt x="1892141" y="804386"/>
                </a:cubicBezTo>
                <a:cubicBezTo>
                  <a:pt x="1895951" y="804386"/>
                  <a:pt x="1887379" y="812959"/>
                  <a:pt x="1891189" y="812959"/>
                </a:cubicBezTo>
                <a:cubicBezTo>
                  <a:pt x="1892141" y="810101"/>
                  <a:pt x="1894999" y="809149"/>
                  <a:pt x="1895951" y="801529"/>
                </a:cubicBezTo>
                <a:close/>
                <a:moveTo>
                  <a:pt x="1892141" y="832009"/>
                </a:moveTo>
                <a:cubicBezTo>
                  <a:pt x="1893094" y="827246"/>
                  <a:pt x="1894999" y="822484"/>
                  <a:pt x="1891189" y="822484"/>
                </a:cubicBezTo>
                <a:cubicBezTo>
                  <a:pt x="1890236" y="823436"/>
                  <a:pt x="1890236" y="825341"/>
                  <a:pt x="1889284" y="824389"/>
                </a:cubicBezTo>
                <a:cubicBezTo>
                  <a:pt x="1887379" y="831056"/>
                  <a:pt x="1890236" y="831056"/>
                  <a:pt x="1892141" y="832009"/>
                </a:cubicBezTo>
                <a:close/>
                <a:moveTo>
                  <a:pt x="1902619" y="776764"/>
                </a:moveTo>
                <a:cubicBezTo>
                  <a:pt x="1902619" y="769144"/>
                  <a:pt x="1898809" y="768191"/>
                  <a:pt x="1894999" y="768191"/>
                </a:cubicBezTo>
                <a:cubicBezTo>
                  <a:pt x="1896904" y="775811"/>
                  <a:pt x="1899761" y="774859"/>
                  <a:pt x="1902619" y="776764"/>
                </a:cubicBezTo>
                <a:close/>
                <a:moveTo>
                  <a:pt x="1780699" y="1275874"/>
                </a:moveTo>
                <a:cubicBezTo>
                  <a:pt x="1777841" y="1275874"/>
                  <a:pt x="1784509" y="1266349"/>
                  <a:pt x="1779746" y="1268254"/>
                </a:cubicBezTo>
                <a:cubicBezTo>
                  <a:pt x="1778794" y="1273969"/>
                  <a:pt x="1775936" y="1272064"/>
                  <a:pt x="1774984" y="1278731"/>
                </a:cubicBezTo>
                <a:cubicBezTo>
                  <a:pt x="1776889" y="1278731"/>
                  <a:pt x="1778794" y="1277779"/>
                  <a:pt x="1780699" y="1275874"/>
                </a:cubicBezTo>
                <a:close/>
                <a:moveTo>
                  <a:pt x="1813084" y="1187291"/>
                </a:moveTo>
                <a:cubicBezTo>
                  <a:pt x="1814989" y="1180624"/>
                  <a:pt x="1819751" y="1177766"/>
                  <a:pt x="1815941" y="1173956"/>
                </a:cubicBezTo>
                <a:cubicBezTo>
                  <a:pt x="1813084" y="1177766"/>
                  <a:pt x="1807369" y="1186339"/>
                  <a:pt x="1813084" y="1187291"/>
                </a:cubicBezTo>
                <a:close/>
                <a:moveTo>
                  <a:pt x="1811179" y="1113949"/>
                </a:moveTo>
                <a:cubicBezTo>
                  <a:pt x="1809274" y="1111091"/>
                  <a:pt x="1812131" y="1095851"/>
                  <a:pt x="1806416" y="1105376"/>
                </a:cubicBezTo>
                <a:cubicBezTo>
                  <a:pt x="1810226" y="1109186"/>
                  <a:pt x="1807369" y="1111091"/>
                  <a:pt x="1804511" y="1116806"/>
                </a:cubicBezTo>
                <a:cubicBezTo>
                  <a:pt x="1807369" y="1117759"/>
                  <a:pt x="1810226" y="1118711"/>
                  <a:pt x="1811179" y="1113949"/>
                </a:cubicBezTo>
                <a:close/>
                <a:moveTo>
                  <a:pt x="1910239" y="792956"/>
                </a:moveTo>
                <a:cubicBezTo>
                  <a:pt x="1908334" y="793909"/>
                  <a:pt x="1906429" y="792956"/>
                  <a:pt x="1905476" y="795814"/>
                </a:cubicBezTo>
                <a:cubicBezTo>
                  <a:pt x="1906429" y="794861"/>
                  <a:pt x="1905476" y="799624"/>
                  <a:pt x="1905476" y="802481"/>
                </a:cubicBezTo>
                <a:cubicBezTo>
                  <a:pt x="1905476" y="806291"/>
                  <a:pt x="1904524" y="808196"/>
                  <a:pt x="1906429" y="805339"/>
                </a:cubicBezTo>
                <a:cubicBezTo>
                  <a:pt x="1907381" y="802481"/>
                  <a:pt x="1906429" y="802481"/>
                  <a:pt x="1906429" y="800576"/>
                </a:cubicBezTo>
                <a:cubicBezTo>
                  <a:pt x="1908334" y="800576"/>
                  <a:pt x="1910239" y="798671"/>
                  <a:pt x="1910239" y="792956"/>
                </a:cubicBezTo>
                <a:close/>
                <a:moveTo>
                  <a:pt x="1865471" y="925354"/>
                </a:moveTo>
                <a:cubicBezTo>
                  <a:pt x="1868329" y="928211"/>
                  <a:pt x="1858804" y="942499"/>
                  <a:pt x="1861661" y="945356"/>
                </a:cubicBezTo>
                <a:cubicBezTo>
                  <a:pt x="1865471" y="938689"/>
                  <a:pt x="1871186" y="919639"/>
                  <a:pt x="1865471" y="925354"/>
                </a:cubicBezTo>
                <a:close/>
                <a:moveTo>
                  <a:pt x="1854041" y="979646"/>
                </a:moveTo>
                <a:cubicBezTo>
                  <a:pt x="1850231" y="985361"/>
                  <a:pt x="1847374" y="993934"/>
                  <a:pt x="1844516" y="1002506"/>
                </a:cubicBezTo>
                <a:cubicBezTo>
                  <a:pt x="1849279" y="1001554"/>
                  <a:pt x="1854994" y="985361"/>
                  <a:pt x="1854041" y="979646"/>
                </a:cubicBezTo>
                <a:close/>
                <a:moveTo>
                  <a:pt x="1855946" y="1012984"/>
                </a:moveTo>
                <a:cubicBezTo>
                  <a:pt x="1860709" y="1001554"/>
                  <a:pt x="1854041" y="1003459"/>
                  <a:pt x="1853089" y="1000601"/>
                </a:cubicBezTo>
                <a:cubicBezTo>
                  <a:pt x="1850231" y="1004411"/>
                  <a:pt x="1848326" y="1012031"/>
                  <a:pt x="1845469" y="1016794"/>
                </a:cubicBezTo>
                <a:cubicBezTo>
                  <a:pt x="1848326" y="1017746"/>
                  <a:pt x="1850231" y="1013936"/>
                  <a:pt x="1851184" y="1018699"/>
                </a:cubicBezTo>
                <a:cubicBezTo>
                  <a:pt x="1852136" y="1011079"/>
                  <a:pt x="1854994" y="1008221"/>
                  <a:pt x="1855946" y="1012984"/>
                </a:cubicBezTo>
                <a:close/>
                <a:moveTo>
                  <a:pt x="1865471" y="985361"/>
                </a:moveTo>
                <a:cubicBezTo>
                  <a:pt x="1866424" y="978694"/>
                  <a:pt x="1862614" y="984409"/>
                  <a:pt x="1862614" y="979646"/>
                </a:cubicBezTo>
                <a:cubicBezTo>
                  <a:pt x="1869281" y="977741"/>
                  <a:pt x="1863566" y="966311"/>
                  <a:pt x="1871186" y="965359"/>
                </a:cubicBezTo>
                <a:cubicBezTo>
                  <a:pt x="1867376" y="964406"/>
                  <a:pt x="1868329" y="960596"/>
                  <a:pt x="1867376" y="956786"/>
                </a:cubicBezTo>
                <a:cubicBezTo>
                  <a:pt x="1866424" y="959644"/>
                  <a:pt x="1866424" y="961549"/>
                  <a:pt x="1866424" y="963454"/>
                </a:cubicBezTo>
                <a:cubicBezTo>
                  <a:pt x="1864519" y="962501"/>
                  <a:pt x="1863566" y="965359"/>
                  <a:pt x="1861661" y="964406"/>
                </a:cubicBezTo>
                <a:cubicBezTo>
                  <a:pt x="1864519" y="956786"/>
                  <a:pt x="1871186" y="944404"/>
                  <a:pt x="1870234" y="952976"/>
                </a:cubicBezTo>
                <a:cubicBezTo>
                  <a:pt x="1874996" y="947261"/>
                  <a:pt x="1877854" y="938689"/>
                  <a:pt x="1874044" y="934879"/>
                </a:cubicBezTo>
                <a:cubicBezTo>
                  <a:pt x="1874044" y="947261"/>
                  <a:pt x="1872139" y="941546"/>
                  <a:pt x="1868329" y="942499"/>
                </a:cubicBezTo>
                <a:cubicBezTo>
                  <a:pt x="1866424" y="947261"/>
                  <a:pt x="1864519" y="952976"/>
                  <a:pt x="1865471" y="955834"/>
                </a:cubicBezTo>
                <a:cubicBezTo>
                  <a:pt x="1862614" y="954881"/>
                  <a:pt x="1860709" y="957739"/>
                  <a:pt x="1858804" y="962501"/>
                </a:cubicBezTo>
                <a:cubicBezTo>
                  <a:pt x="1862614" y="963454"/>
                  <a:pt x="1862614" y="972026"/>
                  <a:pt x="1857851" y="988219"/>
                </a:cubicBezTo>
                <a:cubicBezTo>
                  <a:pt x="1858804" y="991076"/>
                  <a:pt x="1861661" y="987266"/>
                  <a:pt x="1865471" y="985361"/>
                </a:cubicBezTo>
                <a:close/>
                <a:moveTo>
                  <a:pt x="1910239" y="884396"/>
                </a:moveTo>
                <a:cubicBezTo>
                  <a:pt x="1909286" y="888206"/>
                  <a:pt x="1908334" y="892016"/>
                  <a:pt x="1907381" y="894874"/>
                </a:cubicBezTo>
                <a:cubicBezTo>
                  <a:pt x="1907381" y="896779"/>
                  <a:pt x="1906429" y="898684"/>
                  <a:pt x="1906429" y="899636"/>
                </a:cubicBezTo>
                <a:cubicBezTo>
                  <a:pt x="1906429" y="900589"/>
                  <a:pt x="1906429" y="901541"/>
                  <a:pt x="1906429" y="902494"/>
                </a:cubicBezTo>
                <a:cubicBezTo>
                  <a:pt x="1907381" y="901541"/>
                  <a:pt x="1907381" y="900589"/>
                  <a:pt x="1908334" y="898684"/>
                </a:cubicBezTo>
                <a:cubicBezTo>
                  <a:pt x="1909286" y="896779"/>
                  <a:pt x="1910239" y="894874"/>
                  <a:pt x="1910239" y="892016"/>
                </a:cubicBezTo>
                <a:cubicBezTo>
                  <a:pt x="1911191" y="889159"/>
                  <a:pt x="1912144" y="884396"/>
                  <a:pt x="1910239" y="884396"/>
                </a:cubicBezTo>
                <a:close/>
                <a:moveTo>
                  <a:pt x="1926431" y="864394"/>
                </a:moveTo>
                <a:cubicBezTo>
                  <a:pt x="1927384" y="860584"/>
                  <a:pt x="1928336" y="858679"/>
                  <a:pt x="1930241" y="856774"/>
                </a:cubicBezTo>
                <a:cubicBezTo>
                  <a:pt x="1931194" y="855821"/>
                  <a:pt x="1932146" y="853916"/>
                  <a:pt x="1932146" y="850106"/>
                </a:cubicBezTo>
                <a:cubicBezTo>
                  <a:pt x="1930241" y="848201"/>
                  <a:pt x="1928336" y="852011"/>
                  <a:pt x="1926431" y="855821"/>
                </a:cubicBezTo>
                <a:cubicBezTo>
                  <a:pt x="1925479" y="859631"/>
                  <a:pt x="1924526" y="863441"/>
                  <a:pt x="1926431" y="864394"/>
                </a:cubicBezTo>
                <a:close/>
                <a:moveTo>
                  <a:pt x="1914049" y="912019"/>
                </a:moveTo>
                <a:cubicBezTo>
                  <a:pt x="1913096" y="910114"/>
                  <a:pt x="1915954" y="904399"/>
                  <a:pt x="1913096" y="904399"/>
                </a:cubicBezTo>
                <a:cubicBezTo>
                  <a:pt x="1912144" y="905351"/>
                  <a:pt x="1906429" y="912971"/>
                  <a:pt x="1908334" y="914876"/>
                </a:cubicBezTo>
                <a:cubicBezTo>
                  <a:pt x="1909286" y="912019"/>
                  <a:pt x="1911191" y="911066"/>
                  <a:pt x="1913096" y="912019"/>
                </a:cubicBezTo>
                <a:cubicBezTo>
                  <a:pt x="1911191" y="919639"/>
                  <a:pt x="1907381" y="915829"/>
                  <a:pt x="1905476" y="923449"/>
                </a:cubicBezTo>
                <a:cubicBezTo>
                  <a:pt x="1909286" y="924401"/>
                  <a:pt x="1911191" y="917734"/>
                  <a:pt x="1914049" y="912019"/>
                </a:cubicBezTo>
                <a:close/>
                <a:moveTo>
                  <a:pt x="1833086" y="591026"/>
                </a:moveTo>
                <a:cubicBezTo>
                  <a:pt x="1834991" y="592931"/>
                  <a:pt x="1837849" y="594836"/>
                  <a:pt x="1839754" y="593884"/>
                </a:cubicBezTo>
                <a:cubicBezTo>
                  <a:pt x="1841659" y="593884"/>
                  <a:pt x="1842611" y="591979"/>
                  <a:pt x="1842611" y="591026"/>
                </a:cubicBezTo>
                <a:cubicBezTo>
                  <a:pt x="1837849" y="588169"/>
                  <a:pt x="1835944" y="587216"/>
                  <a:pt x="1834039" y="587216"/>
                </a:cubicBezTo>
                <a:cubicBezTo>
                  <a:pt x="1833086" y="588169"/>
                  <a:pt x="1832134" y="589121"/>
                  <a:pt x="1833086" y="591026"/>
                </a:cubicBezTo>
                <a:close/>
                <a:moveTo>
                  <a:pt x="1926431" y="662464"/>
                </a:moveTo>
                <a:cubicBezTo>
                  <a:pt x="1926431" y="665321"/>
                  <a:pt x="1936909" y="673894"/>
                  <a:pt x="1931194" y="673894"/>
                </a:cubicBezTo>
                <a:lnTo>
                  <a:pt x="1935004" y="678656"/>
                </a:lnTo>
                <a:cubicBezTo>
                  <a:pt x="1935956" y="677704"/>
                  <a:pt x="1937861" y="679609"/>
                  <a:pt x="1938814" y="679609"/>
                </a:cubicBezTo>
                <a:cubicBezTo>
                  <a:pt x="1931194" y="671989"/>
                  <a:pt x="1934051" y="665321"/>
                  <a:pt x="1926431" y="662464"/>
                </a:cubicBezTo>
                <a:close/>
                <a:moveTo>
                  <a:pt x="1953101" y="700564"/>
                </a:moveTo>
                <a:cubicBezTo>
                  <a:pt x="1955959" y="706279"/>
                  <a:pt x="1956911" y="705326"/>
                  <a:pt x="1959769" y="708184"/>
                </a:cubicBezTo>
                <a:cubicBezTo>
                  <a:pt x="1961674" y="711994"/>
                  <a:pt x="1963579" y="716756"/>
                  <a:pt x="1964531" y="716756"/>
                </a:cubicBezTo>
                <a:cubicBezTo>
                  <a:pt x="1962626" y="711994"/>
                  <a:pt x="1961674" y="700564"/>
                  <a:pt x="1956911" y="699611"/>
                </a:cubicBezTo>
                <a:cubicBezTo>
                  <a:pt x="1957864" y="703421"/>
                  <a:pt x="1955006" y="702469"/>
                  <a:pt x="1953101" y="700564"/>
                </a:cubicBezTo>
                <a:close/>
                <a:moveTo>
                  <a:pt x="1881664" y="631031"/>
                </a:moveTo>
                <a:cubicBezTo>
                  <a:pt x="1886426" y="629126"/>
                  <a:pt x="1890236" y="630079"/>
                  <a:pt x="1882616" y="621506"/>
                </a:cubicBezTo>
                <a:cubicBezTo>
                  <a:pt x="1876901" y="620554"/>
                  <a:pt x="1886426" y="629126"/>
                  <a:pt x="1878806" y="624364"/>
                </a:cubicBezTo>
                <a:cubicBezTo>
                  <a:pt x="1874044" y="620554"/>
                  <a:pt x="1875949" y="613886"/>
                  <a:pt x="1867376" y="612934"/>
                </a:cubicBezTo>
                <a:cubicBezTo>
                  <a:pt x="1873091" y="617696"/>
                  <a:pt x="1877854" y="625316"/>
                  <a:pt x="1871186" y="622459"/>
                </a:cubicBezTo>
                <a:cubicBezTo>
                  <a:pt x="1874996" y="625316"/>
                  <a:pt x="1877854" y="628174"/>
                  <a:pt x="1881664" y="631031"/>
                </a:cubicBezTo>
                <a:close/>
                <a:moveTo>
                  <a:pt x="1903571" y="649129"/>
                </a:moveTo>
                <a:cubicBezTo>
                  <a:pt x="1904524" y="645319"/>
                  <a:pt x="1909286" y="643414"/>
                  <a:pt x="1903571" y="636746"/>
                </a:cubicBezTo>
                <a:cubicBezTo>
                  <a:pt x="1894999" y="633889"/>
                  <a:pt x="1901666" y="643414"/>
                  <a:pt x="1903571" y="649129"/>
                </a:cubicBezTo>
                <a:close/>
                <a:moveTo>
                  <a:pt x="1917859" y="664369"/>
                </a:moveTo>
                <a:cubicBezTo>
                  <a:pt x="1919764" y="664369"/>
                  <a:pt x="1922621" y="667226"/>
                  <a:pt x="1924526" y="667226"/>
                </a:cubicBezTo>
                <a:cubicBezTo>
                  <a:pt x="1914049" y="659606"/>
                  <a:pt x="1917859" y="659606"/>
                  <a:pt x="1916906" y="653891"/>
                </a:cubicBezTo>
                <a:cubicBezTo>
                  <a:pt x="1915954" y="653891"/>
                  <a:pt x="1914049" y="652939"/>
                  <a:pt x="1911191" y="650081"/>
                </a:cubicBezTo>
                <a:cubicBezTo>
                  <a:pt x="1909286" y="652939"/>
                  <a:pt x="1912144" y="656749"/>
                  <a:pt x="1917859" y="664369"/>
                </a:cubicBezTo>
                <a:close/>
                <a:moveTo>
                  <a:pt x="1926431" y="676751"/>
                </a:moveTo>
                <a:cubicBezTo>
                  <a:pt x="1928336" y="676751"/>
                  <a:pt x="1930241" y="679609"/>
                  <a:pt x="1933099" y="683419"/>
                </a:cubicBezTo>
                <a:cubicBezTo>
                  <a:pt x="1937861" y="680561"/>
                  <a:pt x="1930241" y="676751"/>
                  <a:pt x="1928336" y="671989"/>
                </a:cubicBezTo>
                <a:cubicBezTo>
                  <a:pt x="1927384" y="672941"/>
                  <a:pt x="1923574" y="672941"/>
                  <a:pt x="1926431" y="676751"/>
                </a:cubicBezTo>
                <a:close/>
                <a:moveTo>
                  <a:pt x="1955959" y="840581"/>
                </a:moveTo>
                <a:cubicBezTo>
                  <a:pt x="1955959" y="832961"/>
                  <a:pt x="1958816" y="826294"/>
                  <a:pt x="1960721" y="819626"/>
                </a:cubicBezTo>
                <a:cubicBezTo>
                  <a:pt x="1962626" y="812959"/>
                  <a:pt x="1964531" y="808196"/>
                  <a:pt x="1961674" y="804386"/>
                </a:cubicBezTo>
                <a:cubicBezTo>
                  <a:pt x="1961674" y="814864"/>
                  <a:pt x="1952149" y="836771"/>
                  <a:pt x="1955959" y="840581"/>
                </a:cubicBezTo>
                <a:close/>
                <a:moveTo>
                  <a:pt x="1928336" y="914876"/>
                </a:moveTo>
                <a:cubicBezTo>
                  <a:pt x="1931194" y="914876"/>
                  <a:pt x="1934051" y="910114"/>
                  <a:pt x="1937861" y="899636"/>
                </a:cubicBezTo>
                <a:cubicBezTo>
                  <a:pt x="1940719" y="891064"/>
                  <a:pt x="1942624" y="882491"/>
                  <a:pt x="1941671" y="882491"/>
                </a:cubicBezTo>
                <a:cubicBezTo>
                  <a:pt x="1940719" y="887254"/>
                  <a:pt x="1937861" y="892016"/>
                  <a:pt x="1935956" y="897731"/>
                </a:cubicBezTo>
                <a:cubicBezTo>
                  <a:pt x="1935004" y="900589"/>
                  <a:pt x="1933099" y="903446"/>
                  <a:pt x="1932146" y="907256"/>
                </a:cubicBezTo>
                <a:cubicBezTo>
                  <a:pt x="1930241" y="909161"/>
                  <a:pt x="1929289" y="912019"/>
                  <a:pt x="1928336" y="914876"/>
                </a:cubicBezTo>
                <a:close/>
                <a:moveTo>
                  <a:pt x="1928336" y="910114"/>
                </a:moveTo>
                <a:cubicBezTo>
                  <a:pt x="1927384" y="910114"/>
                  <a:pt x="1927384" y="908209"/>
                  <a:pt x="1928336" y="906304"/>
                </a:cubicBezTo>
                <a:cubicBezTo>
                  <a:pt x="1929289" y="904399"/>
                  <a:pt x="1929289" y="901541"/>
                  <a:pt x="1929289" y="901541"/>
                </a:cubicBezTo>
                <a:cubicBezTo>
                  <a:pt x="1928336" y="905351"/>
                  <a:pt x="1927384" y="902494"/>
                  <a:pt x="1927384" y="900589"/>
                </a:cubicBezTo>
                <a:cubicBezTo>
                  <a:pt x="1927384" y="902494"/>
                  <a:pt x="1926431" y="903446"/>
                  <a:pt x="1926431" y="905351"/>
                </a:cubicBezTo>
                <a:cubicBezTo>
                  <a:pt x="1926431" y="906304"/>
                  <a:pt x="1925479" y="907256"/>
                  <a:pt x="1925479" y="908209"/>
                </a:cubicBezTo>
                <a:cubicBezTo>
                  <a:pt x="1924526" y="910114"/>
                  <a:pt x="1924526" y="911066"/>
                  <a:pt x="1923574" y="912971"/>
                </a:cubicBezTo>
                <a:cubicBezTo>
                  <a:pt x="1922621" y="915829"/>
                  <a:pt x="1921669" y="917734"/>
                  <a:pt x="1922621" y="919639"/>
                </a:cubicBezTo>
                <a:cubicBezTo>
                  <a:pt x="1923574" y="912971"/>
                  <a:pt x="1926431" y="912971"/>
                  <a:pt x="1928336" y="910114"/>
                </a:cubicBezTo>
                <a:close/>
                <a:moveTo>
                  <a:pt x="1927384" y="935831"/>
                </a:moveTo>
                <a:cubicBezTo>
                  <a:pt x="1926431" y="931069"/>
                  <a:pt x="1923574" y="936784"/>
                  <a:pt x="1920716" y="938689"/>
                </a:cubicBezTo>
                <a:cubicBezTo>
                  <a:pt x="1920716" y="943451"/>
                  <a:pt x="1925479" y="939641"/>
                  <a:pt x="1927384" y="935831"/>
                </a:cubicBezTo>
                <a:close/>
                <a:moveTo>
                  <a:pt x="1942624" y="691991"/>
                </a:moveTo>
                <a:cubicBezTo>
                  <a:pt x="1944529" y="695801"/>
                  <a:pt x="1948339" y="702469"/>
                  <a:pt x="1946434" y="696754"/>
                </a:cubicBezTo>
                <a:cubicBezTo>
                  <a:pt x="1943576" y="691991"/>
                  <a:pt x="1941671" y="691039"/>
                  <a:pt x="1938814" y="686276"/>
                </a:cubicBezTo>
                <a:cubicBezTo>
                  <a:pt x="1939766" y="686276"/>
                  <a:pt x="1938814" y="683419"/>
                  <a:pt x="1936909" y="683419"/>
                </a:cubicBezTo>
                <a:cubicBezTo>
                  <a:pt x="1940719" y="691991"/>
                  <a:pt x="1933099" y="684371"/>
                  <a:pt x="1939766" y="695801"/>
                </a:cubicBezTo>
                <a:cubicBezTo>
                  <a:pt x="1941671" y="695801"/>
                  <a:pt x="1942624" y="693896"/>
                  <a:pt x="1942624" y="691991"/>
                </a:cubicBezTo>
                <a:close/>
                <a:moveTo>
                  <a:pt x="1963579" y="730091"/>
                </a:moveTo>
                <a:cubicBezTo>
                  <a:pt x="1962626" y="717709"/>
                  <a:pt x="1955959" y="709136"/>
                  <a:pt x="1951196" y="708184"/>
                </a:cubicBezTo>
                <a:cubicBezTo>
                  <a:pt x="1956911" y="720566"/>
                  <a:pt x="1957864" y="730091"/>
                  <a:pt x="1963579" y="730091"/>
                </a:cubicBezTo>
                <a:close/>
                <a:moveTo>
                  <a:pt x="1970246" y="822484"/>
                </a:moveTo>
                <a:cubicBezTo>
                  <a:pt x="1969294" y="821531"/>
                  <a:pt x="1969294" y="817721"/>
                  <a:pt x="1966436" y="819626"/>
                </a:cubicBezTo>
                <a:cubicBezTo>
                  <a:pt x="1965484" y="832961"/>
                  <a:pt x="1955959" y="838676"/>
                  <a:pt x="1962626" y="841534"/>
                </a:cubicBezTo>
                <a:cubicBezTo>
                  <a:pt x="1963579" y="827246"/>
                  <a:pt x="1967389" y="830104"/>
                  <a:pt x="1970246" y="822484"/>
                </a:cubicBezTo>
                <a:close/>
                <a:moveTo>
                  <a:pt x="1977866" y="778669"/>
                </a:moveTo>
                <a:cubicBezTo>
                  <a:pt x="1975009" y="778669"/>
                  <a:pt x="1971199" y="782479"/>
                  <a:pt x="1972151" y="770096"/>
                </a:cubicBezTo>
                <a:lnTo>
                  <a:pt x="1968341" y="771049"/>
                </a:lnTo>
                <a:cubicBezTo>
                  <a:pt x="1968341" y="774859"/>
                  <a:pt x="1969294" y="777716"/>
                  <a:pt x="1970246" y="780574"/>
                </a:cubicBezTo>
                <a:cubicBezTo>
                  <a:pt x="1969294" y="781526"/>
                  <a:pt x="1967389" y="781526"/>
                  <a:pt x="1967389" y="787241"/>
                </a:cubicBezTo>
                <a:cubicBezTo>
                  <a:pt x="1969294" y="792956"/>
                  <a:pt x="1969294" y="785336"/>
                  <a:pt x="1972151" y="783431"/>
                </a:cubicBezTo>
                <a:cubicBezTo>
                  <a:pt x="1972151" y="792004"/>
                  <a:pt x="1970246" y="790099"/>
                  <a:pt x="1971199" y="795814"/>
                </a:cubicBezTo>
                <a:cubicBezTo>
                  <a:pt x="1976914" y="792004"/>
                  <a:pt x="1974056" y="785336"/>
                  <a:pt x="1977866" y="778669"/>
                </a:cubicBezTo>
                <a:close/>
                <a:moveTo>
                  <a:pt x="1819751" y="571976"/>
                </a:moveTo>
                <a:cubicBezTo>
                  <a:pt x="1818799" y="572929"/>
                  <a:pt x="1817846" y="572929"/>
                  <a:pt x="1815941" y="573881"/>
                </a:cubicBezTo>
                <a:cubicBezTo>
                  <a:pt x="1820704" y="576739"/>
                  <a:pt x="1825466" y="578644"/>
                  <a:pt x="1829276" y="578644"/>
                </a:cubicBezTo>
                <a:lnTo>
                  <a:pt x="1819751" y="571976"/>
                </a:lnTo>
                <a:close/>
                <a:moveTo>
                  <a:pt x="1860709" y="596741"/>
                </a:moveTo>
                <a:lnTo>
                  <a:pt x="1862614" y="593884"/>
                </a:lnTo>
                <a:cubicBezTo>
                  <a:pt x="1855946" y="588169"/>
                  <a:pt x="1850231" y="585311"/>
                  <a:pt x="1849279" y="588169"/>
                </a:cubicBezTo>
                <a:lnTo>
                  <a:pt x="1860709" y="596741"/>
                </a:lnTo>
                <a:close/>
                <a:moveTo>
                  <a:pt x="1906429" y="626269"/>
                </a:moveTo>
                <a:cubicBezTo>
                  <a:pt x="1910239" y="630079"/>
                  <a:pt x="1915001" y="633889"/>
                  <a:pt x="1912144" y="633889"/>
                </a:cubicBezTo>
                <a:cubicBezTo>
                  <a:pt x="1906429" y="628174"/>
                  <a:pt x="1899761" y="623411"/>
                  <a:pt x="1897856" y="624364"/>
                </a:cubicBezTo>
                <a:cubicBezTo>
                  <a:pt x="1912144" y="636746"/>
                  <a:pt x="1919764" y="636746"/>
                  <a:pt x="1924526" y="648176"/>
                </a:cubicBezTo>
                <a:lnTo>
                  <a:pt x="1928336" y="645319"/>
                </a:lnTo>
                <a:cubicBezTo>
                  <a:pt x="1915954" y="636746"/>
                  <a:pt x="1915954" y="629126"/>
                  <a:pt x="1906429" y="626269"/>
                </a:cubicBezTo>
                <a:close/>
                <a:moveTo>
                  <a:pt x="1843564" y="1209199"/>
                </a:moveTo>
                <a:cubicBezTo>
                  <a:pt x="1837849" y="1205389"/>
                  <a:pt x="1848326" y="1193959"/>
                  <a:pt x="1847374" y="1187291"/>
                </a:cubicBezTo>
                <a:cubicBezTo>
                  <a:pt x="1846421" y="1190149"/>
                  <a:pt x="1844516" y="1189196"/>
                  <a:pt x="1843564" y="1188244"/>
                </a:cubicBezTo>
                <a:cubicBezTo>
                  <a:pt x="1841659" y="1208246"/>
                  <a:pt x="1832134" y="1217771"/>
                  <a:pt x="1836896" y="1228249"/>
                </a:cubicBezTo>
                <a:cubicBezTo>
                  <a:pt x="1837849" y="1220629"/>
                  <a:pt x="1839754" y="1212056"/>
                  <a:pt x="1843564" y="1209199"/>
                </a:cubicBezTo>
                <a:close/>
                <a:moveTo>
                  <a:pt x="1905476" y="1069181"/>
                </a:moveTo>
                <a:cubicBezTo>
                  <a:pt x="1903571" y="1075849"/>
                  <a:pt x="1901666" y="1082516"/>
                  <a:pt x="1901666" y="1087279"/>
                </a:cubicBezTo>
                <a:cubicBezTo>
                  <a:pt x="1905476" y="1077754"/>
                  <a:pt x="1908334" y="1074896"/>
                  <a:pt x="1905476" y="1069181"/>
                </a:cubicBezTo>
                <a:close/>
                <a:moveTo>
                  <a:pt x="1895951" y="1108234"/>
                </a:moveTo>
                <a:cubicBezTo>
                  <a:pt x="1896904" y="1103471"/>
                  <a:pt x="1898809" y="1096804"/>
                  <a:pt x="1896904" y="1093946"/>
                </a:cubicBezTo>
                <a:cubicBezTo>
                  <a:pt x="1894999" y="1101566"/>
                  <a:pt x="1893094" y="1107281"/>
                  <a:pt x="1895951" y="1108234"/>
                </a:cubicBezTo>
                <a:close/>
                <a:moveTo>
                  <a:pt x="1907381" y="1091089"/>
                </a:moveTo>
                <a:cubicBezTo>
                  <a:pt x="1904524" y="1097756"/>
                  <a:pt x="1900714" y="1096804"/>
                  <a:pt x="1897856" y="1102519"/>
                </a:cubicBezTo>
                <a:cubicBezTo>
                  <a:pt x="1899761" y="1101566"/>
                  <a:pt x="1902619" y="1107281"/>
                  <a:pt x="1903571" y="1102519"/>
                </a:cubicBezTo>
                <a:cubicBezTo>
                  <a:pt x="1905476" y="1097756"/>
                  <a:pt x="1916906" y="1077754"/>
                  <a:pt x="1919764" y="1081564"/>
                </a:cubicBezTo>
                <a:cubicBezTo>
                  <a:pt x="1920716" y="1073944"/>
                  <a:pt x="1920716" y="1066324"/>
                  <a:pt x="1922621" y="1056799"/>
                </a:cubicBezTo>
                <a:cubicBezTo>
                  <a:pt x="1919764" y="1062514"/>
                  <a:pt x="1919764" y="1058704"/>
                  <a:pt x="1917859" y="1057751"/>
                </a:cubicBezTo>
                <a:cubicBezTo>
                  <a:pt x="1915954" y="1064419"/>
                  <a:pt x="1908334" y="1089184"/>
                  <a:pt x="1908334" y="1078706"/>
                </a:cubicBezTo>
                <a:cubicBezTo>
                  <a:pt x="1906429" y="1085374"/>
                  <a:pt x="1910239" y="1084421"/>
                  <a:pt x="1907381" y="1091089"/>
                </a:cubicBezTo>
                <a:close/>
                <a:moveTo>
                  <a:pt x="1910239" y="1056799"/>
                </a:moveTo>
                <a:cubicBezTo>
                  <a:pt x="1912144" y="1056799"/>
                  <a:pt x="1912144" y="1058704"/>
                  <a:pt x="1913096" y="1059656"/>
                </a:cubicBezTo>
                <a:cubicBezTo>
                  <a:pt x="1914049" y="1056799"/>
                  <a:pt x="1915954" y="1055846"/>
                  <a:pt x="1916906" y="1051084"/>
                </a:cubicBezTo>
                <a:cubicBezTo>
                  <a:pt x="1914049" y="1051084"/>
                  <a:pt x="1912144" y="1053941"/>
                  <a:pt x="1910239" y="1056799"/>
                </a:cubicBezTo>
                <a:close/>
                <a:moveTo>
                  <a:pt x="1989296" y="743426"/>
                </a:moveTo>
                <a:cubicBezTo>
                  <a:pt x="1994059" y="747236"/>
                  <a:pt x="1987391" y="731996"/>
                  <a:pt x="1990249" y="732949"/>
                </a:cubicBezTo>
                <a:lnTo>
                  <a:pt x="1992154" y="731996"/>
                </a:lnTo>
                <a:cubicBezTo>
                  <a:pt x="1994059" y="737711"/>
                  <a:pt x="1994059" y="742474"/>
                  <a:pt x="1994059" y="745331"/>
                </a:cubicBezTo>
                <a:cubicBezTo>
                  <a:pt x="1997869" y="747236"/>
                  <a:pt x="1998821" y="732949"/>
                  <a:pt x="1994059" y="728186"/>
                </a:cubicBezTo>
                <a:cubicBezTo>
                  <a:pt x="1994059" y="738664"/>
                  <a:pt x="1986439" y="714851"/>
                  <a:pt x="1982629" y="710089"/>
                </a:cubicBezTo>
                <a:cubicBezTo>
                  <a:pt x="1981676" y="719614"/>
                  <a:pt x="1989296" y="731044"/>
                  <a:pt x="1989296" y="743426"/>
                </a:cubicBezTo>
                <a:close/>
                <a:moveTo>
                  <a:pt x="1990249" y="759619"/>
                </a:moveTo>
                <a:cubicBezTo>
                  <a:pt x="1993106" y="762476"/>
                  <a:pt x="1995011" y="771049"/>
                  <a:pt x="1996916" y="775811"/>
                </a:cubicBezTo>
                <a:cubicBezTo>
                  <a:pt x="1995964" y="768191"/>
                  <a:pt x="1995964" y="762476"/>
                  <a:pt x="1996916" y="758666"/>
                </a:cubicBezTo>
                <a:cubicBezTo>
                  <a:pt x="1993106" y="764381"/>
                  <a:pt x="1994059" y="760571"/>
                  <a:pt x="1993106" y="749141"/>
                </a:cubicBezTo>
                <a:cubicBezTo>
                  <a:pt x="1990249" y="747236"/>
                  <a:pt x="1991201" y="750094"/>
                  <a:pt x="1991201" y="752951"/>
                </a:cubicBezTo>
                <a:cubicBezTo>
                  <a:pt x="1991201" y="755809"/>
                  <a:pt x="1992154" y="759619"/>
                  <a:pt x="1991201" y="759619"/>
                </a:cubicBezTo>
                <a:cubicBezTo>
                  <a:pt x="1991201" y="757714"/>
                  <a:pt x="1990249" y="755809"/>
                  <a:pt x="1990249" y="759619"/>
                </a:cubicBezTo>
                <a:close/>
                <a:moveTo>
                  <a:pt x="1991201" y="802481"/>
                </a:moveTo>
                <a:cubicBezTo>
                  <a:pt x="1990249" y="811054"/>
                  <a:pt x="1988344" y="813911"/>
                  <a:pt x="1990249" y="818674"/>
                </a:cubicBezTo>
                <a:cubicBezTo>
                  <a:pt x="1992154" y="812959"/>
                  <a:pt x="1992154" y="799624"/>
                  <a:pt x="1994059" y="798671"/>
                </a:cubicBezTo>
                <a:cubicBezTo>
                  <a:pt x="1994059" y="800576"/>
                  <a:pt x="1994059" y="802481"/>
                  <a:pt x="1995011" y="801529"/>
                </a:cubicBezTo>
                <a:cubicBezTo>
                  <a:pt x="1996916" y="789146"/>
                  <a:pt x="1990249" y="798671"/>
                  <a:pt x="1990249" y="792004"/>
                </a:cubicBezTo>
                <a:cubicBezTo>
                  <a:pt x="1989296" y="799624"/>
                  <a:pt x="1991201" y="799624"/>
                  <a:pt x="1991201" y="802481"/>
                </a:cubicBezTo>
                <a:close/>
                <a:moveTo>
                  <a:pt x="1981676" y="852011"/>
                </a:moveTo>
                <a:cubicBezTo>
                  <a:pt x="1979771" y="856774"/>
                  <a:pt x="1978819" y="859631"/>
                  <a:pt x="1977866" y="862489"/>
                </a:cubicBezTo>
                <a:cubicBezTo>
                  <a:pt x="1975961" y="869156"/>
                  <a:pt x="1975961" y="873919"/>
                  <a:pt x="1974056" y="882491"/>
                </a:cubicBezTo>
                <a:cubicBezTo>
                  <a:pt x="1975009" y="877729"/>
                  <a:pt x="1977866" y="870109"/>
                  <a:pt x="1980724" y="863441"/>
                </a:cubicBezTo>
                <a:cubicBezTo>
                  <a:pt x="1982629" y="856774"/>
                  <a:pt x="1984534" y="852011"/>
                  <a:pt x="1981676" y="852011"/>
                </a:cubicBezTo>
                <a:close/>
                <a:moveTo>
                  <a:pt x="1999774" y="751046"/>
                </a:moveTo>
                <a:cubicBezTo>
                  <a:pt x="1999774" y="757714"/>
                  <a:pt x="2003584" y="771049"/>
                  <a:pt x="1998821" y="768191"/>
                </a:cubicBezTo>
                <a:cubicBezTo>
                  <a:pt x="1998821" y="778669"/>
                  <a:pt x="2002631" y="773906"/>
                  <a:pt x="2001679" y="785336"/>
                </a:cubicBezTo>
                <a:cubicBezTo>
                  <a:pt x="1998821" y="779621"/>
                  <a:pt x="1997869" y="788194"/>
                  <a:pt x="1996916" y="797719"/>
                </a:cubicBezTo>
                <a:cubicBezTo>
                  <a:pt x="1995964" y="807244"/>
                  <a:pt x="1993106" y="819626"/>
                  <a:pt x="1990249" y="822484"/>
                </a:cubicBezTo>
                <a:cubicBezTo>
                  <a:pt x="1995011" y="819626"/>
                  <a:pt x="2000726" y="804386"/>
                  <a:pt x="2002631" y="789146"/>
                </a:cubicBezTo>
                <a:cubicBezTo>
                  <a:pt x="2005489" y="772954"/>
                  <a:pt x="2002631" y="756761"/>
                  <a:pt x="1999774" y="751046"/>
                </a:cubicBezTo>
                <a:close/>
                <a:moveTo>
                  <a:pt x="2000726" y="822484"/>
                </a:moveTo>
                <a:cubicBezTo>
                  <a:pt x="1996916" y="839629"/>
                  <a:pt x="2000726" y="818674"/>
                  <a:pt x="1998821" y="818674"/>
                </a:cubicBezTo>
                <a:cubicBezTo>
                  <a:pt x="1996916" y="826294"/>
                  <a:pt x="1994059" y="834866"/>
                  <a:pt x="1991201" y="845344"/>
                </a:cubicBezTo>
                <a:cubicBezTo>
                  <a:pt x="1992154" y="847249"/>
                  <a:pt x="1993106" y="851059"/>
                  <a:pt x="1994059" y="852964"/>
                </a:cubicBezTo>
                <a:cubicBezTo>
                  <a:pt x="1993106" y="843439"/>
                  <a:pt x="2004536" y="819626"/>
                  <a:pt x="2000726" y="822484"/>
                </a:cubicBezTo>
                <a:close/>
                <a:moveTo>
                  <a:pt x="1979771" y="685324"/>
                </a:moveTo>
                <a:cubicBezTo>
                  <a:pt x="1981676" y="689134"/>
                  <a:pt x="1983581" y="693896"/>
                  <a:pt x="1985486" y="693896"/>
                </a:cubicBezTo>
                <a:cubicBezTo>
                  <a:pt x="1985486" y="687229"/>
                  <a:pt x="1978819" y="674846"/>
                  <a:pt x="1970246" y="662464"/>
                </a:cubicBezTo>
                <a:cubicBezTo>
                  <a:pt x="1972151" y="670084"/>
                  <a:pt x="1962626" y="662464"/>
                  <a:pt x="1961674" y="655796"/>
                </a:cubicBezTo>
                <a:cubicBezTo>
                  <a:pt x="1962626" y="657701"/>
                  <a:pt x="1964531" y="658654"/>
                  <a:pt x="1962626" y="654844"/>
                </a:cubicBezTo>
                <a:cubicBezTo>
                  <a:pt x="1961674" y="654844"/>
                  <a:pt x="1960721" y="654844"/>
                  <a:pt x="1959769" y="652939"/>
                </a:cubicBezTo>
                <a:lnTo>
                  <a:pt x="1957864" y="653891"/>
                </a:lnTo>
                <a:cubicBezTo>
                  <a:pt x="1960721" y="658654"/>
                  <a:pt x="1971199" y="669131"/>
                  <a:pt x="1968341" y="671036"/>
                </a:cubicBezTo>
                <a:cubicBezTo>
                  <a:pt x="1965484" y="670084"/>
                  <a:pt x="1955959" y="651034"/>
                  <a:pt x="1953101" y="655796"/>
                </a:cubicBezTo>
                <a:cubicBezTo>
                  <a:pt x="1957864" y="665321"/>
                  <a:pt x="1966436" y="678656"/>
                  <a:pt x="1974056" y="690086"/>
                </a:cubicBezTo>
                <a:cubicBezTo>
                  <a:pt x="1971199" y="681514"/>
                  <a:pt x="1964531" y="671989"/>
                  <a:pt x="1962626" y="666274"/>
                </a:cubicBezTo>
                <a:cubicBezTo>
                  <a:pt x="1970246" y="676751"/>
                  <a:pt x="1975009" y="684371"/>
                  <a:pt x="1978819" y="692944"/>
                </a:cubicBezTo>
                <a:cubicBezTo>
                  <a:pt x="1982629" y="701516"/>
                  <a:pt x="1987391" y="710089"/>
                  <a:pt x="1992154" y="723424"/>
                </a:cubicBezTo>
                <a:cubicBezTo>
                  <a:pt x="1995011" y="716756"/>
                  <a:pt x="1990249" y="711994"/>
                  <a:pt x="1995964" y="711041"/>
                </a:cubicBezTo>
                <a:cubicBezTo>
                  <a:pt x="1991201" y="701516"/>
                  <a:pt x="1977866" y="693896"/>
                  <a:pt x="1979771" y="685324"/>
                </a:cubicBezTo>
                <a:close/>
                <a:moveTo>
                  <a:pt x="2006441" y="801529"/>
                </a:moveTo>
                <a:cubicBezTo>
                  <a:pt x="2003584" y="809149"/>
                  <a:pt x="2005489" y="811054"/>
                  <a:pt x="2003584" y="822484"/>
                </a:cubicBezTo>
                <a:cubicBezTo>
                  <a:pt x="2008346" y="826294"/>
                  <a:pt x="2010251" y="801529"/>
                  <a:pt x="2006441" y="801529"/>
                </a:cubicBezTo>
                <a:close/>
                <a:moveTo>
                  <a:pt x="2015966" y="743426"/>
                </a:moveTo>
                <a:cubicBezTo>
                  <a:pt x="2015014" y="734854"/>
                  <a:pt x="2012156" y="729139"/>
                  <a:pt x="2010251" y="726281"/>
                </a:cubicBezTo>
                <a:cubicBezTo>
                  <a:pt x="2011204" y="733901"/>
                  <a:pt x="2009299" y="744379"/>
                  <a:pt x="2015014" y="747236"/>
                </a:cubicBezTo>
                <a:cubicBezTo>
                  <a:pt x="2014061" y="745331"/>
                  <a:pt x="2015014" y="743426"/>
                  <a:pt x="2015966" y="743426"/>
                </a:cubicBezTo>
                <a:close/>
                <a:moveTo>
                  <a:pt x="1889284" y="562451"/>
                </a:moveTo>
                <a:cubicBezTo>
                  <a:pt x="1901666" y="570071"/>
                  <a:pt x="1902619" y="578644"/>
                  <a:pt x="1909286" y="574834"/>
                </a:cubicBezTo>
                <a:cubicBezTo>
                  <a:pt x="1902619" y="571976"/>
                  <a:pt x="1891189" y="561499"/>
                  <a:pt x="1889284" y="562451"/>
                </a:cubicBezTo>
                <a:close/>
                <a:moveTo>
                  <a:pt x="1769269" y="440531"/>
                </a:moveTo>
                <a:cubicBezTo>
                  <a:pt x="1764506" y="447199"/>
                  <a:pt x="1751171" y="423386"/>
                  <a:pt x="1752124" y="433864"/>
                </a:cubicBezTo>
                <a:cubicBezTo>
                  <a:pt x="1755934" y="432911"/>
                  <a:pt x="1753076" y="436721"/>
                  <a:pt x="1751171" y="435769"/>
                </a:cubicBezTo>
                <a:cubicBezTo>
                  <a:pt x="1756886" y="438626"/>
                  <a:pt x="1775936" y="450056"/>
                  <a:pt x="1769269" y="440531"/>
                </a:cubicBezTo>
                <a:close/>
                <a:moveTo>
                  <a:pt x="1703546" y="390049"/>
                </a:moveTo>
                <a:cubicBezTo>
                  <a:pt x="1703546" y="389096"/>
                  <a:pt x="1702594" y="388144"/>
                  <a:pt x="1701641" y="389096"/>
                </a:cubicBezTo>
                <a:cubicBezTo>
                  <a:pt x="1699736" y="394811"/>
                  <a:pt x="1707356" y="395764"/>
                  <a:pt x="1711166" y="402431"/>
                </a:cubicBezTo>
                <a:cubicBezTo>
                  <a:pt x="1707356" y="403384"/>
                  <a:pt x="1700689" y="399574"/>
                  <a:pt x="1695926" y="400526"/>
                </a:cubicBezTo>
                <a:cubicBezTo>
                  <a:pt x="1701641" y="404336"/>
                  <a:pt x="1697831" y="405289"/>
                  <a:pt x="1703546" y="409099"/>
                </a:cubicBezTo>
                <a:cubicBezTo>
                  <a:pt x="1711166" y="411956"/>
                  <a:pt x="1724501" y="415766"/>
                  <a:pt x="1721644" y="407194"/>
                </a:cubicBezTo>
                <a:cubicBezTo>
                  <a:pt x="1715929" y="405289"/>
                  <a:pt x="1722596" y="411956"/>
                  <a:pt x="1716881" y="409099"/>
                </a:cubicBezTo>
                <a:cubicBezTo>
                  <a:pt x="1717834" y="404336"/>
                  <a:pt x="1702594" y="395764"/>
                  <a:pt x="1711166" y="394811"/>
                </a:cubicBezTo>
                <a:cubicBezTo>
                  <a:pt x="1707356" y="388144"/>
                  <a:pt x="1708309" y="394811"/>
                  <a:pt x="1703546" y="390049"/>
                </a:cubicBezTo>
                <a:close/>
                <a:moveTo>
                  <a:pt x="1786414" y="817721"/>
                </a:moveTo>
                <a:cubicBezTo>
                  <a:pt x="1789271" y="818674"/>
                  <a:pt x="1793081" y="819626"/>
                  <a:pt x="1792129" y="823436"/>
                </a:cubicBezTo>
                <a:cubicBezTo>
                  <a:pt x="1789271" y="820579"/>
                  <a:pt x="1790224" y="824389"/>
                  <a:pt x="1789271" y="827246"/>
                </a:cubicBezTo>
                <a:cubicBezTo>
                  <a:pt x="1786414" y="824389"/>
                  <a:pt x="1782604" y="825341"/>
                  <a:pt x="1783556" y="831056"/>
                </a:cubicBezTo>
                <a:cubicBezTo>
                  <a:pt x="1778794" y="829151"/>
                  <a:pt x="1786414" y="819626"/>
                  <a:pt x="1786414" y="817721"/>
                </a:cubicBezTo>
                <a:close/>
                <a:moveTo>
                  <a:pt x="1938814" y="920591"/>
                </a:moveTo>
                <a:cubicBezTo>
                  <a:pt x="1939766" y="917734"/>
                  <a:pt x="1938814" y="916781"/>
                  <a:pt x="1938814" y="914876"/>
                </a:cubicBezTo>
                <a:cubicBezTo>
                  <a:pt x="1938814" y="913924"/>
                  <a:pt x="1938814" y="912971"/>
                  <a:pt x="1938814" y="912019"/>
                </a:cubicBezTo>
                <a:cubicBezTo>
                  <a:pt x="1938814" y="911066"/>
                  <a:pt x="1938814" y="910114"/>
                  <a:pt x="1939766" y="907256"/>
                </a:cubicBezTo>
                <a:cubicBezTo>
                  <a:pt x="1939766" y="919639"/>
                  <a:pt x="1954054" y="890111"/>
                  <a:pt x="1947386" y="912971"/>
                </a:cubicBezTo>
                <a:cubicBezTo>
                  <a:pt x="1947386" y="911066"/>
                  <a:pt x="1945481" y="909161"/>
                  <a:pt x="1943576" y="909161"/>
                </a:cubicBezTo>
                <a:cubicBezTo>
                  <a:pt x="1943576" y="910114"/>
                  <a:pt x="1943576" y="911066"/>
                  <a:pt x="1942624" y="912019"/>
                </a:cubicBezTo>
                <a:cubicBezTo>
                  <a:pt x="1942624" y="912971"/>
                  <a:pt x="1942624" y="913924"/>
                  <a:pt x="1941671" y="914876"/>
                </a:cubicBezTo>
                <a:cubicBezTo>
                  <a:pt x="1941671" y="916781"/>
                  <a:pt x="1940719" y="917734"/>
                  <a:pt x="1939766" y="919639"/>
                </a:cubicBezTo>
                <a:cubicBezTo>
                  <a:pt x="1938814" y="922496"/>
                  <a:pt x="1936909" y="926306"/>
                  <a:pt x="1935004" y="931069"/>
                </a:cubicBezTo>
                <a:cubicBezTo>
                  <a:pt x="1932146" y="930116"/>
                  <a:pt x="1934051" y="929164"/>
                  <a:pt x="1935004" y="926306"/>
                </a:cubicBezTo>
                <a:cubicBezTo>
                  <a:pt x="1935956" y="923449"/>
                  <a:pt x="1934051" y="924401"/>
                  <a:pt x="1934051" y="926306"/>
                </a:cubicBezTo>
                <a:cubicBezTo>
                  <a:pt x="1933099" y="925354"/>
                  <a:pt x="1935004" y="921544"/>
                  <a:pt x="1933099" y="921544"/>
                </a:cubicBezTo>
                <a:cubicBezTo>
                  <a:pt x="1935956" y="919639"/>
                  <a:pt x="1937861" y="920591"/>
                  <a:pt x="1938814" y="920591"/>
                </a:cubicBezTo>
                <a:close/>
                <a:moveTo>
                  <a:pt x="978694" y="22384"/>
                </a:moveTo>
                <a:cubicBezTo>
                  <a:pt x="972979" y="29051"/>
                  <a:pt x="953929" y="38576"/>
                  <a:pt x="952976" y="45244"/>
                </a:cubicBezTo>
                <a:cubicBezTo>
                  <a:pt x="948214" y="46196"/>
                  <a:pt x="942499" y="48101"/>
                  <a:pt x="937736" y="50006"/>
                </a:cubicBezTo>
                <a:cubicBezTo>
                  <a:pt x="932974" y="44291"/>
                  <a:pt x="941546" y="39529"/>
                  <a:pt x="945356" y="31909"/>
                </a:cubicBezTo>
                <a:cubicBezTo>
                  <a:pt x="949166" y="29051"/>
                  <a:pt x="976789" y="23336"/>
                  <a:pt x="966311" y="23336"/>
                </a:cubicBezTo>
                <a:cubicBezTo>
                  <a:pt x="954881" y="24289"/>
                  <a:pt x="972979" y="22384"/>
                  <a:pt x="978694" y="22384"/>
                </a:cubicBezTo>
                <a:close/>
                <a:moveTo>
                  <a:pt x="1710214" y="808196"/>
                </a:moveTo>
                <a:cubicBezTo>
                  <a:pt x="1709261" y="810101"/>
                  <a:pt x="1704499" y="812006"/>
                  <a:pt x="1710214" y="811054"/>
                </a:cubicBezTo>
                <a:cubicBezTo>
                  <a:pt x="1704499" y="813911"/>
                  <a:pt x="1704499" y="809149"/>
                  <a:pt x="1702594" y="809149"/>
                </a:cubicBezTo>
                <a:cubicBezTo>
                  <a:pt x="1703546" y="809149"/>
                  <a:pt x="1703546" y="809149"/>
                  <a:pt x="1704499" y="809149"/>
                </a:cubicBezTo>
                <a:cubicBezTo>
                  <a:pt x="1706404" y="809149"/>
                  <a:pt x="1705451" y="809149"/>
                  <a:pt x="1710214" y="808196"/>
                </a:cubicBezTo>
                <a:close/>
                <a:moveTo>
                  <a:pt x="1778794" y="832961"/>
                </a:moveTo>
                <a:lnTo>
                  <a:pt x="1777841" y="836771"/>
                </a:lnTo>
                <a:lnTo>
                  <a:pt x="1776889" y="839629"/>
                </a:lnTo>
                <a:cubicBezTo>
                  <a:pt x="1775936" y="838676"/>
                  <a:pt x="1776889" y="836771"/>
                  <a:pt x="1774984" y="836771"/>
                </a:cubicBezTo>
                <a:cubicBezTo>
                  <a:pt x="1774031" y="836771"/>
                  <a:pt x="1774031" y="836771"/>
                  <a:pt x="1773079" y="837724"/>
                </a:cubicBezTo>
                <a:cubicBezTo>
                  <a:pt x="1772126" y="836771"/>
                  <a:pt x="1771174" y="836771"/>
                  <a:pt x="1771174" y="835819"/>
                </a:cubicBezTo>
                <a:cubicBezTo>
                  <a:pt x="1771174" y="833914"/>
                  <a:pt x="1773079" y="830104"/>
                  <a:pt x="1775936" y="829151"/>
                </a:cubicBezTo>
                <a:cubicBezTo>
                  <a:pt x="1779746" y="829151"/>
                  <a:pt x="1774031" y="833914"/>
                  <a:pt x="1778794" y="832961"/>
                </a:cubicBezTo>
                <a:close/>
                <a:moveTo>
                  <a:pt x="1807369" y="846296"/>
                </a:moveTo>
                <a:cubicBezTo>
                  <a:pt x="1806416" y="850106"/>
                  <a:pt x="1810226" y="850106"/>
                  <a:pt x="1813084" y="852011"/>
                </a:cubicBezTo>
                <a:cubicBezTo>
                  <a:pt x="1811179" y="853916"/>
                  <a:pt x="1807369" y="852964"/>
                  <a:pt x="1805464" y="853916"/>
                </a:cubicBezTo>
                <a:cubicBezTo>
                  <a:pt x="1808321" y="849154"/>
                  <a:pt x="1805464" y="846296"/>
                  <a:pt x="1809274" y="843439"/>
                </a:cubicBezTo>
                <a:cubicBezTo>
                  <a:pt x="1809274" y="844391"/>
                  <a:pt x="1808321" y="846296"/>
                  <a:pt x="1807369" y="846296"/>
                </a:cubicBezTo>
                <a:close/>
                <a:moveTo>
                  <a:pt x="1791176" y="870109"/>
                </a:moveTo>
                <a:cubicBezTo>
                  <a:pt x="1789271" y="875824"/>
                  <a:pt x="1786414" y="875824"/>
                  <a:pt x="1783556" y="874871"/>
                </a:cubicBezTo>
                <a:cubicBezTo>
                  <a:pt x="1777841" y="895826"/>
                  <a:pt x="1768316" y="910114"/>
                  <a:pt x="1763554" y="929164"/>
                </a:cubicBezTo>
                <a:cubicBezTo>
                  <a:pt x="1757839" y="927259"/>
                  <a:pt x="1770221" y="901541"/>
                  <a:pt x="1774031" y="897731"/>
                </a:cubicBezTo>
                <a:cubicBezTo>
                  <a:pt x="1774031" y="894874"/>
                  <a:pt x="1772126" y="892969"/>
                  <a:pt x="1772126" y="890111"/>
                </a:cubicBezTo>
                <a:cubicBezTo>
                  <a:pt x="1774984" y="885349"/>
                  <a:pt x="1776889" y="875824"/>
                  <a:pt x="1780699" y="872014"/>
                </a:cubicBezTo>
                <a:cubicBezTo>
                  <a:pt x="1781651" y="872966"/>
                  <a:pt x="1779746" y="876776"/>
                  <a:pt x="1781651" y="876776"/>
                </a:cubicBezTo>
                <a:cubicBezTo>
                  <a:pt x="1784509" y="876776"/>
                  <a:pt x="1781651" y="871061"/>
                  <a:pt x="1785461" y="866299"/>
                </a:cubicBezTo>
                <a:cubicBezTo>
                  <a:pt x="1786414" y="867251"/>
                  <a:pt x="1787366" y="870109"/>
                  <a:pt x="1791176" y="870109"/>
                </a:cubicBezTo>
                <a:close/>
                <a:moveTo>
                  <a:pt x="1800701" y="877729"/>
                </a:moveTo>
                <a:cubicBezTo>
                  <a:pt x="1799749" y="882491"/>
                  <a:pt x="1797844" y="883444"/>
                  <a:pt x="1796891" y="886301"/>
                </a:cubicBezTo>
                <a:cubicBezTo>
                  <a:pt x="1796891" y="884396"/>
                  <a:pt x="1794986" y="882491"/>
                  <a:pt x="1794034" y="885349"/>
                </a:cubicBezTo>
                <a:cubicBezTo>
                  <a:pt x="1792129" y="882491"/>
                  <a:pt x="1798796" y="877729"/>
                  <a:pt x="1800701" y="877729"/>
                </a:cubicBezTo>
                <a:close/>
                <a:moveTo>
                  <a:pt x="1793081" y="889159"/>
                </a:moveTo>
                <a:cubicBezTo>
                  <a:pt x="1794986" y="890111"/>
                  <a:pt x="1792129" y="895826"/>
                  <a:pt x="1795939" y="894874"/>
                </a:cubicBezTo>
                <a:cubicBezTo>
                  <a:pt x="1794986" y="896779"/>
                  <a:pt x="1794034" y="897731"/>
                  <a:pt x="1793081" y="900589"/>
                </a:cubicBezTo>
                <a:cubicBezTo>
                  <a:pt x="1792129" y="898684"/>
                  <a:pt x="1793081" y="894874"/>
                  <a:pt x="1791176" y="894874"/>
                </a:cubicBezTo>
                <a:cubicBezTo>
                  <a:pt x="1787366" y="895826"/>
                  <a:pt x="1793081" y="900589"/>
                  <a:pt x="1788319" y="903446"/>
                </a:cubicBezTo>
                <a:cubicBezTo>
                  <a:pt x="1784509" y="901541"/>
                  <a:pt x="1791176" y="892969"/>
                  <a:pt x="1793081" y="889159"/>
                </a:cubicBezTo>
                <a:close/>
                <a:moveTo>
                  <a:pt x="1757839" y="882491"/>
                </a:moveTo>
                <a:lnTo>
                  <a:pt x="1755934" y="889159"/>
                </a:lnTo>
                <a:cubicBezTo>
                  <a:pt x="1752124" y="888206"/>
                  <a:pt x="1754029" y="883444"/>
                  <a:pt x="1751171" y="882491"/>
                </a:cubicBezTo>
                <a:cubicBezTo>
                  <a:pt x="1754029" y="874871"/>
                  <a:pt x="1752124" y="886301"/>
                  <a:pt x="1757839" y="882491"/>
                </a:cubicBezTo>
                <a:close/>
                <a:moveTo>
                  <a:pt x="1754981" y="924401"/>
                </a:moveTo>
                <a:cubicBezTo>
                  <a:pt x="1754981" y="926306"/>
                  <a:pt x="1755934" y="928211"/>
                  <a:pt x="1756886" y="930116"/>
                </a:cubicBezTo>
                <a:cubicBezTo>
                  <a:pt x="1754029" y="935831"/>
                  <a:pt x="1746409" y="948214"/>
                  <a:pt x="1747361" y="954881"/>
                </a:cubicBezTo>
                <a:cubicBezTo>
                  <a:pt x="1739741" y="955834"/>
                  <a:pt x="1757839" y="912971"/>
                  <a:pt x="1760696" y="914876"/>
                </a:cubicBezTo>
                <a:cubicBezTo>
                  <a:pt x="1759744" y="919639"/>
                  <a:pt x="1757839" y="924401"/>
                  <a:pt x="1754981" y="924401"/>
                </a:cubicBezTo>
                <a:close/>
                <a:moveTo>
                  <a:pt x="1777841" y="926306"/>
                </a:moveTo>
                <a:cubicBezTo>
                  <a:pt x="1776889" y="930116"/>
                  <a:pt x="1774031" y="931069"/>
                  <a:pt x="1775936" y="932974"/>
                </a:cubicBezTo>
                <a:cubicBezTo>
                  <a:pt x="1774984" y="934879"/>
                  <a:pt x="1774031" y="933926"/>
                  <a:pt x="1774984" y="932974"/>
                </a:cubicBezTo>
                <a:cubicBezTo>
                  <a:pt x="1772126" y="933926"/>
                  <a:pt x="1766411" y="935831"/>
                  <a:pt x="1770221" y="926306"/>
                </a:cubicBezTo>
                <a:cubicBezTo>
                  <a:pt x="1772126" y="927259"/>
                  <a:pt x="1772126" y="929164"/>
                  <a:pt x="1772126" y="932021"/>
                </a:cubicBezTo>
                <a:cubicBezTo>
                  <a:pt x="1773079" y="931069"/>
                  <a:pt x="1774984" y="923449"/>
                  <a:pt x="1777841" y="926306"/>
                </a:cubicBezTo>
                <a:close/>
                <a:moveTo>
                  <a:pt x="1808321" y="995839"/>
                </a:moveTo>
                <a:cubicBezTo>
                  <a:pt x="1814989" y="984409"/>
                  <a:pt x="1817846" y="972979"/>
                  <a:pt x="1819751" y="959644"/>
                </a:cubicBezTo>
                <a:cubicBezTo>
                  <a:pt x="1825466" y="961549"/>
                  <a:pt x="1824514" y="951071"/>
                  <a:pt x="1827371" y="943451"/>
                </a:cubicBezTo>
                <a:cubicBezTo>
                  <a:pt x="1833086" y="940594"/>
                  <a:pt x="1823561" y="961549"/>
                  <a:pt x="1830229" y="953929"/>
                </a:cubicBezTo>
                <a:cubicBezTo>
                  <a:pt x="1830229" y="953929"/>
                  <a:pt x="1821656" y="974884"/>
                  <a:pt x="1820704" y="967264"/>
                </a:cubicBezTo>
                <a:cubicBezTo>
                  <a:pt x="1822609" y="980599"/>
                  <a:pt x="1809274" y="1001554"/>
                  <a:pt x="1809274" y="1012984"/>
                </a:cubicBezTo>
                <a:cubicBezTo>
                  <a:pt x="1808321" y="1008221"/>
                  <a:pt x="1809274" y="1000601"/>
                  <a:pt x="1808321" y="995839"/>
                </a:cubicBezTo>
                <a:close/>
                <a:moveTo>
                  <a:pt x="1836896" y="948214"/>
                </a:moveTo>
                <a:cubicBezTo>
                  <a:pt x="1837849" y="949166"/>
                  <a:pt x="1836896" y="952024"/>
                  <a:pt x="1835944" y="954881"/>
                </a:cubicBezTo>
                <a:cubicBezTo>
                  <a:pt x="1833086" y="955834"/>
                  <a:pt x="1834039" y="946309"/>
                  <a:pt x="1831181" y="951071"/>
                </a:cubicBezTo>
                <a:cubicBezTo>
                  <a:pt x="1830229" y="951071"/>
                  <a:pt x="1830229" y="950119"/>
                  <a:pt x="1831181" y="948214"/>
                </a:cubicBezTo>
                <a:lnTo>
                  <a:pt x="1832134" y="944404"/>
                </a:lnTo>
                <a:cubicBezTo>
                  <a:pt x="1835944" y="942499"/>
                  <a:pt x="1832134" y="958691"/>
                  <a:pt x="1836896" y="948214"/>
                </a:cubicBezTo>
                <a:close/>
                <a:moveTo>
                  <a:pt x="1789271" y="947261"/>
                </a:moveTo>
                <a:cubicBezTo>
                  <a:pt x="1784509" y="958691"/>
                  <a:pt x="1784509" y="965359"/>
                  <a:pt x="1776889" y="969169"/>
                </a:cubicBezTo>
                <a:lnTo>
                  <a:pt x="1778794" y="962501"/>
                </a:lnTo>
                <a:cubicBezTo>
                  <a:pt x="1783556" y="964406"/>
                  <a:pt x="1782604" y="946309"/>
                  <a:pt x="1789271" y="947261"/>
                </a:cubicBezTo>
                <a:close/>
                <a:moveTo>
                  <a:pt x="1825466" y="974884"/>
                </a:moveTo>
                <a:cubicBezTo>
                  <a:pt x="1827371" y="968216"/>
                  <a:pt x="1829276" y="967264"/>
                  <a:pt x="1832134" y="962501"/>
                </a:cubicBezTo>
                <a:cubicBezTo>
                  <a:pt x="1834039" y="958691"/>
                  <a:pt x="1830229" y="976789"/>
                  <a:pt x="1825466" y="974884"/>
                </a:cubicBezTo>
                <a:close/>
                <a:moveTo>
                  <a:pt x="1909286" y="994886"/>
                </a:moveTo>
                <a:cubicBezTo>
                  <a:pt x="1907381" y="996791"/>
                  <a:pt x="1905476" y="1010126"/>
                  <a:pt x="1903571" y="1016794"/>
                </a:cubicBezTo>
                <a:cubicBezTo>
                  <a:pt x="1900714" y="1019651"/>
                  <a:pt x="1902619" y="1015841"/>
                  <a:pt x="1898809" y="1015841"/>
                </a:cubicBezTo>
                <a:cubicBezTo>
                  <a:pt x="1898809" y="1036796"/>
                  <a:pt x="1887379" y="1052989"/>
                  <a:pt x="1877854" y="1086326"/>
                </a:cubicBezTo>
                <a:cubicBezTo>
                  <a:pt x="1874996" y="1086326"/>
                  <a:pt x="1874996" y="1083469"/>
                  <a:pt x="1874044" y="1082516"/>
                </a:cubicBezTo>
                <a:cubicBezTo>
                  <a:pt x="1872139" y="1088231"/>
                  <a:pt x="1874044" y="1090136"/>
                  <a:pt x="1871186" y="1086326"/>
                </a:cubicBezTo>
                <a:cubicBezTo>
                  <a:pt x="1869281" y="1087279"/>
                  <a:pt x="1868329" y="1090136"/>
                  <a:pt x="1867376" y="1092041"/>
                </a:cubicBezTo>
                <a:cubicBezTo>
                  <a:pt x="1866424" y="1094899"/>
                  <a:pt x="1868329" y="1093946"/>
                  <a:pt x="1868329" y="1092041"/>
                </a:cubicBezTo>
                <a:cubicBezTo>
                  <a:pt x="1869281" y="1092994"/>
                  <a:pt x="1868329" y="1093946"/>
                  <a:pt x="1867376" y="1093946"/>
                </a:cubicBezTo>
                <a:lnTo>
                  <a:pt x="1866424" y="1097756"/>
                </a:lnTo>
                <a:cubicBezTo>
                  <a:pt x="1863566" y="1096804"/>
                  <a:pt x="1867376" y="1089184"/>
                  <a:pt x="1864519" y="1088231"/>
                </a:cubicBezTo>
                <a:cubicBezTo>
                  <a:pt x="1866424" y="1083469"/>
                  <a:pt x="1869281" y="1078706"/>
                  <a:pt x="1871186" y="1072039"/>
                </a:cubicBezTo>
                <a:cubicBezTo>
                  <a:pt x="1874996" y="1073944"/>
                  <a:pt x="1876901" y="1059656"/>
                  <a:pt x="1880711" y="1060609"/>
                </a:cubicBezTo>
                <a:cubicBezTo>
                  <a:pt x="1880711" y="1057751"/>
                  <a:pt x="1878806" y="1052036"/>
                  <a:pt x="1875949" y="1056799"/>
                </a:cubicBezTo>
                <a:cubicBezTo>
                  <a:pt x="1874996" y="1051084"/>
                  <a:pt x="1881664" y="1039654"/>
                  <a:pt x="1883569" y="1032986"/>
                </a:cubicBezTo>
                <a:cubicBezTo>
                  <a:pt x="1886426" y="1033939"/>
                  <a:pt x="1887379" y="1030129"/>
                  <a:pt x="1888331" y="1033939"/>
                </a:cubicBezTo>
                <a:cubicBezTo>
                  <a:pt x="1888331" y="1032034"/>
                  <a:pt x="1888331" y="1029176"/>
                  <a:pt x="1890236" y="1025366"/>
                </a:cubicBezTo>
                <a:cubicBezTo>
                  <a:pt x="1887379" y="1025366"/>
                  <a:pt x="1890236" y="1019651"/>
                  <a:pt x="1888331" y="1015841"/>
                </a:cubicBezTo>
                <a:cubicBezTo>
                  <a:pt x="1887379" y="1015841"/>
                  <a:pt x="1886426" y="1017746"/>
                  <a:pt x="1885474" y="1016794"/>
                </a:cubicBezTo>
                <a:cubicBezTo>
                  <a:pt x="1882616" y="1023461"/>
                  <a:pt x="1884521" y="1026319"/>
                  <a:pt x="1880711" y="1033939"/>
                </a:cubicBezTo>
                <a:cubicBezTo>
                  <a:pt x="1876901" y="1031081"/>
                  <a:pt x="1885474" y="1015841"/>
                  <a:pt x="1885474" y="1009174"/>
                </a:cubicBezTo>
                <a:cubicBezTo>
                  <a:pt x="1891189" y="1011079"/>
                  <a:pt x="1894046" y="1005364"/>
                  <a:pt x="1897856" y="993934"/>
                </a:cubicBezTo>
                <a:cubicBezTo>
                  <a:pt x="1903571" y="994886"/>
                  <a:pt x="1903571" y="995839"/>
                  <a:pt x="1911191" y="991076"/>
                </a:cubicBezTo>
                <a:cubicBezTo>
                  <a:pt x="1910239" y="995839"/>
                  <a:pt x="1909286" y="995839"/>
                  <a:pt x="1909286" y="994886"/>
                </a:cubicBezTo>
                <a:close/>
                <a:moveTo>
                  <a:pt x="1822609" y="983456"/>
                </a:moveTo>
                <a:cubicBezTo>
                  <a:pt x="1823561" y="984409"/>
                  <a:pt x="1824514" y="983456"/>
                  <a:pt x="1825466" y="981551"/>
                </a:cubicBezTo>
                <a:cubicBezTo>
                  <a:pt x="1826419" y="984409"/>
                  <a:pt x="1823561" y="990124"/>
                  <a:pt x="1820704" y="993934"/>
                </a:cubicBezTo>
                <a:cubicBezTo>
                  <a:pt x="1817846" y="993934"/>
                  <a:pt x="1822609" y="987266"/>
                  <a:pt x="1822609" y="983456"/>
                </a:cubicBezTo>
                <a:close/>
                <a:moveTo>
                  <a:pt x="1754981" y="999649"/>
                </a:moveTo>
                <a:cubicBezTo>
                  <a:pt x="1745456" y="1030129"/>
                  <a:pt x="1739741" y="1055846"/>
                  <a:pt x="1722596" y="1096804"/>
                </a:cubicBezTo>
                <a:cubicBezTo>
                  <a:pt x="1717834" y="1084421"/>
                  <a:pt x="1729264" y="1062514"/>
                  <a:pt x="1733074" y="1046321"/>
                </a:cubicBezTo>
                <a:cubicBezTo>
                  <a:pt x="1734026" y="1046321"/>
                  <a:pt x="1733074" y="1049179"/>
                  <a:pt x="1733074" y="1051084"/>
                </a:cubicBezTo>
                <a:cubicBezTo>
                  <a:pt x="1745456" y="1019651"/>
                  <a:pt x="1752124" y="998696"/>
                  <a:pt x="1759744" y="968216"/>
                </a:cubicBezTo>
                <a:cubicBezTo>
                  <a:pt x="1762601" y="964406"/>
                  <a:pt x="1761649" y="972026"/>
                  <a:pt x="1763554" y="967264"/>
                </a:cubicBezTo>
                <a:cubicBezTo>
                  <a:pt x="1767364" y="972026"/>
                  <a:pt x="1759744" y="977741"/>
                  <a:pt x="1759744" y="985361"/>
                </a:cubicBezTo>
                <a:cubicBezTo>
                  <a:pt x="1758791" y="984409"/>
                  <a:pt x="1758791" y="980599"/>
                  <a:pt x="1757839" y="979646"/>
                </a:cubicBezTo>
                <a:cubicBezTo>
                  <a:pt x="1752124" y="991076"/>
                  <a:pt x="1755934" y="995839"/>
                  <a:pt x="1751171" y="1003459"/>
                </a:cubicBezTo>
                <a:cubicBezTo>
                  <a:pt x="1753076" y="1002506"/>
                  <a:pt x="1754029" y="1001554"/>
                  <a:pt x="1754981" y="999649"/>
                </a:cubicBezTo>
                <a:close/>
                <a:moveTo>
                  <a:pt x="1751171" y="978694"/>
                </a:moveTo>
                <a:cubicBezTo>
                  <a:pt x="1752124" y="978694"/>
                  <a:pt x="1753076" y="974884"/>
                  <a:pt x="1754029" y="972979"/>
                </a:cubicBezTo>
                <a:cubicBezTo>
                  <a:pt x="1756886" y="972979"/>
                  <a:pt x="1754981" y="978694"/>
                  <a:pt x="1754981" y="982504"/>
                </a:cubicBezTo>
                <a:cubicBezTo>
                  <a:pt x="1753076" y="977741"/>
                  <a:pt x="1748314" y="982504"/>
                  <a:pt x="1751171" y="972026"/>
                </a:cubicBezTo>
                <a:cubicBezTo>
                  <a:pt x="1753076" y="972026"/>
                  <a:pt x="1752124" y="975836"/>
                  <a:pt x="1751171" y="978694"/>
                </a:cubicBezTo>
                <a:close/>
                <a:moveTo>
                  <a:pt x="1845469" y="1080611"/>
                </a:moveTo>
                <a:cubicBezTo>
                  <a:pt x="1846421" y="1075849"/>
                  <a:pt x="1848326" y="1072039"/>
                  <a:pt x="1850231" y="1070134"/>
                </a:cubicBezTo>
                <a:cubicBezTo>
                  <a:pt x="1851184" y="1080611"/>
                  <a:pt x="1855946" y="1065371"/>
                  <a:pt x="1860709" y="1071086"/>
                </a:cubicBezTo>
                <a:cubicBezTo>
                  <a:pt x="1867376" y="1054894"/>
                  <a:pt x="1872139" y="1040606"/>
                  <a:pt x="1878806" y="1018699"/>
                </a:cubicBezTo>
                <a:cubicBezTo>
                  <a:pt x="1881664" y="1020604"/>
                  <a:pt x="1877854" y="1030129"/>
                  <a:pt x="1877854" y="1034891"/>
                </a:cubicBezTo>
                <a:cubicBezTo>
                  <a:pt x="1874044" y="1029176"/>
                  <a:pt x="1877854" y="1043464"/>
                  <a:pt x="1872139" y="1044416"/>
                </a:cubicBezTo>
                <a:cubicBezTo>
                  <a:pt x="1870234" y="1050131"/>
                  <a:pt x="1876901" y="1049179"/>
                  <a:pt x="1873091" y="1056799"/>
                </a:cubicBezTo>
                <a:cubicBezTo>
                  <a:pt x="1870234" y="1053941"/>
                  <a:pt x="1869281" y="1058704"/>
                  <a:pt x="1867376" y="1056799"/>
                </a:cubicBezTo>
                <a:cubicBezTo>
                  <a:pt x="1869281" y="1074896"/>
                  <a:pt x="1855946" y="1083469"/>
                  <a:pt x="1854994" y="1099661"/>
                </a:cubicBezTo>
                <a:cubicBezTo>
                  <a:pt x="1850231" y="1101566"/>
                  <a:pt x="1854994" y="1083469"/>
                  <a:pt x="1845469" y="1092041"/>
                </a:cubicBezTo>
                <a:cubicBezTo>
                  <a:pt x="1843564" y="1087279"/>
                  <a:pt x="1853089" y="1076801"/>
                  <a:pt x="1845469" y="1080611"/>
                </a:cubicBezTo>
                <a:close/>
                <a:moveTo>
                  <a:pt x="1680686" y="1001554"/>
                </a:moveTo>
                <a:cubicBezTo>
                  <a:pt x="1674019" y="998696"/>
                  <a:pt x="1684496" y="985361"/>
                  <a:pt x="1687354" y="980599"/>
                </a:cubicBezTo>
                <a:cubicBezTo>
                  <a:pt x="1688306" y="984409"/>
                  <a:pt x="1680686" y="994886"/>
                  <a:pt x="1680686" y="1001554"/>
                </a:cubicBezTo>
                <a:close/>
                <a:moveTo>
                  <a:pt x="1716881" y="1003459"/>
                </a:moveTo>
                <a:cubicBezTo>
                  <a:pt x="1714024" y="1004411"/>
                  <a:pt x="1711166" y="1000601"/>
                  <a:pt x="1712119" y="1006316"/>
                </a:cubicBezTo>
                <a:cubicBezTo>
                  <a:pt x="1709261" y="1011079"/>
                  <a:pt x="1711166" y="997744"/>
                  <a:pt x="1713071" y="992029"/>
                </a:cubicBezTo>
                <a:cubicBezTo>
                  <a:pt x="1714976" y="990124"/>
                  <a:pt x="1720691" y="993934"/>
                  <a:pt x="1716881" y="1003459"/>
                </a:cubicBezTo>
                <a:close/>
                <a:moveTo>
                  <a:pt x="1757839" y="1075849"/>
                </a:moveTo>
                <a:cubicBezTo>
                  <a:pt x="1753076" y="1079659"/>
                  <a:pt x="1755934" y="1090136"/>
                  <a:pt x="1750219" y="1087279"/>
                </a:cubicBezTo>
                <a:cubicBezTo>
                  <a:pt x="1750219" y="1095851"/>
                  <a:pt x="1748314" y="1097756"/>
                  <a:pt x="1744504" y="1109186"/>
                </a:cubicBezTo>
                <a:cubicBezTo>
                  <a:pt x="1743551" y="1108234"/>
                  <a:pt x="1745456" y="1104424"/>
                  <a:pt x="1743551" y="1104424"/>
                </a:cubicBezTo>
                <a:cubicBezTo>
                  <a:pt x="1741646" y="1105376"/>
                  <a:pt x="1739741" y="1109186"/>
                  <a:pt x="1737836" y="1113949"/>
                </a:cubicBezTo>
                <a:cubicBezTo>
                  <a:pt x="1737836" y="1116806"/>
                  <a:pt x="1737836" y="1118711"/>
                  <a:pt x="1739741" y="1119664"/>
                </a:cubicBezTo>
                <a:cubicBezTo>
                  <a:pt x="1741646" y="1119664"/>
                  <a:pt x="1743551" y="1113949"/>
                  <a:pt x="1741646" y="1112996"/>
                </a:cubicBezTo>
                <a:cubicBezTo>
                  <a:pt x="1743551" y="1110139"/>
                  <a:pt x="1743551" y="1113949"/>
                  <a:pt x="1746409" y="1112044"/>
                </a:cubicBezTo>
                <a:cubicBezTo>
                  <a:pt x="1741646" y="1126331"/>
                  <a:pt x="1740694" y="1137761"/>
                  <a:pt x="1735931" y="1155859"/>
                </a:cubicBezTo>
                <a:cubicBezTo>
                  <a:pt x="1734979" y="1148239"/>
                  <a:pt x="1734026" y="1141571"/>
                  <a:pt x="1726406" y="1140619"/>
                </a:cubicBezTo>
                <a:cubicBezTo>
                  <a:pt x="1738789" y="1107281"/>
                  <a:pt x="1741646" y="1095851"/>
                  <a:pt x="1753076" y="1069181"/>
                </a:cubicBezTo>
                <a:cubicBezTo>
                  <a:pt x="1756886" y="1070134"/>
                  <a:pt x="1755934" y="1073944"/>
                  <a:pt x="1757839" y="1075849"/>
                </a:cubicBezTo>
                <a:close/>
                <a:moveTo>
                  <a:pt x="1744504" y="1188244"/>
                </a:moveTo>
                <a:cubicBezTo>
                  <a:pt x="1740694" y="1199674"/>
                  <a:pt x="1735931" y="1210151"/>
                  <a:pt x="1734026" y="1217771"/>
                </a:cubicBezTo>
                <a:cubicBezTo>
                  <a:pt x="1732121" y="1222534"/>
                  <a:pt x="1731169" y="1215866"/>
                  <a:pt x="1733074" y="1213009"/>
                </a:cubicBezTo>
                <a:cubicBezTo>
                  <a:pt x="1728311" y="1215866"/>
                  <a:pt x="1734026" y="1220629"/>
                  <a:pt x="1731169" y="1226344"/>
                </a:cubicBezTo>
                <a:cubicBezTo>
                  <a:pt x="1726406" y="1230154"/>
                  <a:pt x="1726406" y="1236821"/>
                  <a:pt x="1719739" y="1238726"/>
                </a:cubicBezTo>
                <a:cubicBezTo>
                  <a:pt x="1724501" y="1218724"/>
                  <a:pt x="1733074" y="1191101"/>
                  <a:pt x="1744504" y="1188244"/>
                </a:cubicBezTo>
                <a:close/>
                <a:moveTo>
                  <a:pt x="1694021" y="1226344"/>
                </a:moveTo>
                <a:cubicBezTo>
                  <a:pt x="1692116" y="1229201"/>
                  <a:pt x="1692116" y="1225391"/>
                  <a:pt x="1689259" y="1227296"/>
                </a:cubicBezTo>
                <a:cubicBezTo>
                  <a:pt x="1690211" y="1223486"/>
                  <a:pt x="1694021" y="1218724"/>
                  <a:pt x="1690211" y="1223486"/>
                </a:cubicBezTo>
                <a:cubicBezTo>
                  <a:pt x="1687354" y="1214914"/>
                  <a:pt x="1695926" y="1203484"/>
                  <a:pt x="1696879" y="1199674"/>
                </a:cubicBezTo>
                <a:cubicBezTo>
                  <a:pt x="1699736" y="1193959"/>
                  <a:pt x="1697831" y="1205389"/>
                  <a:pt x="1699736" y="1205389"/>
                </a:cubicBezTo>
                <a:cubicBezTo>
                  <a:pt x="1697831" y="1212056"/>
                  <a:pt x="1694974" y="1218724"/>
                  <a:pt x="1694021" y="1226344"/>
                </a:cubicBezTo>
                <a:close/>
                <a:moveTo>
                  <a:pt x="1659731" y="1243489"/>
                </a:moveTo>
                <a:cubicBezTo>
                  <a:pt x="1649254" y="1271111"/>
                  <a:pt x="1645444" y="1293019"/>
                  <a:pt x="1639729" y="1310164"/>
                </a:cubicBezTo>
                <a:cubicBezTo>
                  <a:pt x="1640681" y="1303496"/>
                  <a:pt x="1636871" y="1307306"/>
                  <a:pt x="1634014" y="1313021"/>
                </a:cubicBezTo>
                <a:cubicBezTo>
                  <a:pt x="1634014" y="1302544"/>
                  <a:pt x="1645444" y="1293019"/>
                  <a:pt x="1638776" y="1291114"/>
                </a:cubicBezTo>
                <a:cubicBezTo>
                  <a:pt x="1648301" y="1259681"/>
                  <a:pt x="1657826" y="1224439"/>
                  <a:pt x="1667351" y="1206341"/>
                </a:cubicBezTo>
                <a:cubicBezTo>
                  <a:pt x="1670209" y="1213961"/>
                  <a:pt x="1654969" y="1235869"/>
                  <a:pt x="1659731" y="1243489"/>
                </a:cubicBezTo>
                <a:close/>
                <a:moveTo>
                  <a:pt x="1681639" y="1259681"/>
                </a:moveTo>
                <a:cubicBezTo>
                  <a:pt x="1681639" y="1262539"/>
                  <a:pt x="1678781" y="1274921"/>
                  <a:pt x="1681639" y="1278731"/>
                </a:cubicBezTo>
                <a:cubicBezTo>
                  <a:pt x="1679734" y="1283494"/>
                  <a:pt x="1674971" y="1278731"/>
                  <a:pt x="1674971" y="1276826"/>
                </a:cubicBezTo>
                <a:cubicBezTo>
                  <a:pt x="1672114" y="1276826"/>
                  <a:pt x="1674971" y="1280636"/>
                  <a:pt x="1672114" y="1285399"/>
                </a:cubicBezTo>
                <a:cubicBezTo>
                  <a:pt x="1674971" y="1289209"/>
                  <a:pt x="1674971" y="1278731"/>
                  <a:pt x="1677829" y="1282541"/>
                </a:cubicBezTo>
                <a:cubicBezTo>
                  <a:pt x="1675924" y="1285399"/>
                  <a:pt x="1674019" y="1290161"/>
                  <a:pt x="1672114" y="1292066"/>
                </a:cubicBezTo>
                <a:cubicBezTo>
                  <a:pt x="1669256" y="1289209"/>
                  <a:pt x="1667351" y="1294924"/>
                  <a:pt x="1666399" y="1290161"/>
                </a:cubicBezTo>
                <a:cubicBezTo>
                  <a:pt x="1673066" y="1281589"/>
                  <a:pt x="1671161" y="1276826"/>
                  <a:pt x="1673066" y="1266349"/>
                </a:cubicBezTo>
                <a:cubicBezTo>
                  <a:pt x="1674971" y="1274921"/>
                  <a:pt x="1677829" y="1259681"/>
                  <a:pt x="1681639" y="1259681"/>
                </a:cubicBezTo>
                <a:close/>
                <a:moveTo>
                  <a:pt x="1667351" y="1266349"/>
                </a:moveTo>
                <a:cubicBezTo>
                  <a:pt x="1671161" y="1266349"/>
                  <a:pt x="1668304" y="1273969"/>
                  <a:pt x="1670209" y="1276826"/>
                </a:cubicBezTo>
                <a:cubicBezTo>
                  <a:pt x="1668304" y="1279684"/>
                  <a:pt x="1664494" y="1272064"/>
                  <a:pt x="1667351" y="1266349"/>
                </a:cubicBezTo>
                <a:close/>
                <a:moveTo>
                  <a:pt x="1699736" y="1289209"/>
                </a:moveTo>
                <a:cubicBezTo>
                  <a:pt x="1701641" y="1290161"/>
                  <a:pt x="1697831" y="1296829"/>
                  <a:pt x="1700689" y="1296829"/>
                </a:cubicBezTo>
                <a:cubicBezTo>
                  <a:pt x="1703546" y="1293971"/>
                  <a:pt x="1703546" y="1285399"/>
                  <a:pt x="1708309" y="1287304"/>
                </a:cubicBezTo>
                <a:cubicBezTo>
                  <a:pt x="1703546" y="1296829"/>
                  <a:pt x="1698784" y="1299686"/>
                  <a:pt x="1697831" y="1309211"/>
                </a:cubicBezTo>
                <a:cubicBezTo>
                  <a:pt x="1693069" y="1315879"/>
                  <a:pt x="1694021" y="1304449"/>
                  <a:pt x="1693069" y="1302544"/>
                </a:cubicBezTo>
                <a:cubicBezTo>
                  <a:pt x="1694021" y="1300639"/>
                  <a:pt x="1695926" y="1301591"/>
                  <a:pt x="1696879" y="1298734"/>
                </a:cubicBezTo>
                <a:cubicBezTo>
                  <a:pt x="1696879" y="1295876"/>
                  <a:pt x="1692116" y="1296829"/>
                  <a:pt x="1691164" y="1296829"/>
                </a:cubicBezTo>
                <a:cubicBezTo>
                  <a:pt x="1690211" y="1295876"/>
                  <a:pt x="1692116" y="1291114"/>
                  <a:pt x="1693069" y="1288256"/>
                </a:cubicBezTo>
                <a:cubicBezTo>
                  <a:pt x="1694021" y="1292066"/>
                  <a:pt x="1696879" y="1289209"/>
                  <a:pt x="1699736" y="1289209"/>
                </a:cubicBezTo>
                <a:close/>
                <a:moveTo>
                  <a:pt x="1825466" y="1393031"/>
                </a:moveTo>
                <a:cubicBezTo>
                  <a:pt x="1833086" y="1398746"/>
                  <a:pt x="1834991" y="1369219"/>
                  <a:pt x="1841659" y="1368266"/>
                </a:cubicBezTo>
                <a:cubicBezTo>
                  <a:pt x="1834991" y="1383506"/>
                  <a:pt x="1832134" y="1396841"/>
                  <a:pt x="1825466" y="1414939"/>
                </a:cubicBezTo>
                <a:cubicBezTo>
                  <a:pt x="1822609" y="1413986"/>
                  <a:pt x="1827371" y="1400651"/>
                  <a:pt x="1830229" y="1397794"/>
                </a:cubicBezTo>
                <a:cubicBezTo>
                  <a:pt x="1824514" y="1395889"/>
                  <a:pt x="1827371" y="1403509"/>
                  <a:pt x="1823561" y="1407319"/>
                </a:cubicBezTo>
                <a:cubicBezTo>
                  <a:pt x="1823561" y="1401604"/>
                  <a:pt x="1824514" y="1400651"/>
                  <a:pt x="1825466" y="1393031"/>
                </a:cubicBezTo>
                <a:close/>
                <a:moveTo>
                  <a:pt x="1778794" y="1406366"/>
                </a:moveTo>
                <a:cubicBezTo>
                  <a:pt x="1774031" y="1401604"/>
                  <a:pt x="1785461" y="1402556"/>
                  <a:pt x="1776889" y="1422559"/>
                </a:cubicBezTo>
                <a:cubicBezTo>
                  <a:pt x="1774984" y="1421606"/>
                  <a:pt x="1774031" y="1421606"/>
                  <a:pt x="1773079" y="1423511"/>
                </a:cubicBezTo>
                <a:cubicBezTo>
                  <a:pt x="1774984" y="1432084"/>
                  <a:pt x="1770221" y="1438751"/>
                  <a:pt x="1765459" y="1453991"/>
                </a:cubicBezTo>
                <a:cubicBezTo>
                  <a:pt x="1754981" y="1445419"/>
                  <a:pt x="1771174" y="1416844"/>
                  <a:pt x="1778794" y="1406366"/>
                </a:cubicBezTo>
                <a:close/>
                <a:moveTo>
                  <a:pt x="1648301" y="1373029"/>
                </a:moveTo>
                <a:cubicBezTo>
                  <a:pt x="1646396" y="1374934"/>
                  <a:pt x="1644491" y="1376839"/>
                  <a:pt x="1642586" y="1378744"/>
                </a:cubicBezTo>
                <a:cubicBezTo>
                  <a:pt x="1641634" y="1371124"/>
                  <a:pt x="1648301" y="1373981"/>
                  <a:pt x="1652111" y="1363504"/>
                </a:cubicBezTo>
                <a:cubicBezTo>
                  <a:pt x="1647349" y="1377791"/>
                  <a:pt x="1650206" y="1378744"/>
                  <a:pt x="1644491" y="1391126"/>
                </a:cubicBezTo>
                <a:cubicBezTo>
                  <a:pt x="1640681" y="1388269"/>
                  <a:pt x="1640681" y="1390174"/>
                  <a:pt x="1638776" y="1387316"/>
                </a:cubicBezTo>
                <a:cubicBezTo>
                  <a:pt x="1641634" y="1378744"/>
                  <a:pt x="1645444" y="1382554"/>
                  <a:pt x="1648301" y="1373029"/>
                </a:cubicBezTo>
                <a:close/>
                <a:moveTo>
                  <a:pt x="1735931" y="1571149"/>
                </a:moveTo>
                <a:lnTo>
                  <a:pt x="1730216" y="1569244"/>
                </a:lnTo>
                <a:cubicBezTo>
                  <a:pt x="1723549" y="1594009"/>
                  <a:pt x="1724501" y="1590199"/>
                  <a:pt x="1713071" y="1611154"/>
                </a:cubicBezTo>
                <a:cubicBezTo>
                  <a:pt x="1710214" y="1608296"/>
                  <a:pt x="1714024" y="1606391"/>
                  <a:pt x="1714024" y="1601629"/>
                </a:cubicBezTo>
                <a:cubicBezTo>
                  <a:pt x="1709261" y="1605439"/>
                  <a:pt x="1711166" y="1607344"/>
                  <a:pt x="1707356" y="1615916"/>
                </a:cubicBezTo>
                <a:cubicBezTo>
                  <a:pt x="1707356" y="1614011"/>
                  <a:pt x="1705451" y="1613059"/>
                  <a:pt x="1703546" y="1612106"/>
                </a:cubicBezTo>
                <a:cubicBezTo>
                  <a:pt x="1704499" y="1607344"/>
                  <a:pt x="1705451" y="1605439"/>
                  <a:pt x="1707356" y="1606391"/>
                </a:cubicBezTo>
                <a:cubicBezTo>
                  <a:pt x="1710214" y="1573054"/>
                  <a:pt x="1729264" y="1540669"/>
                  <a:pt x="1741646" y="1507331"/>
                </a:cubicBezTo>
                <a:cubicBezTo>
                  <a:pt x="1741646" y="1492091"/>
                  <a:pt x="1754029" y="1465421"/>
                  <a:pt x="1758791" y="1461611"/>
                </a:cubicBezTo>
                <a:cubicBezTo>
                  <a:pt x="1761649" y="1462564"/>
                  <a:pt x="1760696" y="1468279"/>
                  <a:pt x="1758791" y="1473041"/>
                </a:cubicBezTo>
                <a:cubicBezTo>
                  <a:pt x="1760696" y="1471136"/>
                  <a:pt x="1762601" y="1473041"/>
                  <a:pt x="1763554" y="1470184"/>
                </a:cubicBezTo>
                <a:cubicBezTo>
                  <a:pt x="1763554" y="1473994"/>
                  <a:pt x="1766411" y="1473994"/>
                  <a:pt x="1764506" y="1479709"/>
                </a:cubicBezTo>
                <a:cubicBezTo>
                  <a:pt x="1759744" y="1477804"/>
                  <a:pt x="1763554" y="1473994"/>
                  <a:pt x="1757839" y="1474946"/>
                </a:cubicBezTo>
                <a:cubicBezTo>
                  <a:pt x="1752124" y="1506379"/>
                  <a:pt x="1742599" y="1532096"/>
                  <a:pt x="1733074" y="1560671"/>
                </a:cubicBezTo>
                <a:cubicBezTo>
                  <a:pt x="1733074" y="1566386"/>
                  <a:pt x="1739741" y="1563529"/>
                  <a:pt x="1735931" y="1571149"/>
                </a:cubicBezTo>
                <a:close/>
                <a:moveTo>
                  <a:pt x="1722596" y="1569244"/>
                </a:moveTo>
                <a:cubicBezTo>
                  <a:pt x="1720691" y="1573054"/>
                  <a:pt x="1722596" y="1574006"/>
                  <a:pt x="1722596" y="1575911"/>
                </a:cubicBezTo>
                <a:cubicBezTo>
                  <a:pt x="1720691" y="1578769"/>
                  <a:pt x="1719739" y="1580674"/>
                  <a:pt x="1721644" y="1582579"/>
                </a:cubicBezTo>
                <a:cubicBezTo>
                  <a:pt x="1726406" y="1577816"/>
                  <a:pt x="1723549" y="1572101"/>
                  <a:pt x="1722596" y="1569244"/>
                </a:cubicBezTo>
                <a:close/>
                <a:moveTo>
                  <a:pt x="1750219" y="1495901"/>
                </a:moveTo>
                <a:cubicBezTo>
                  <a:pt x="1748314" y="1500664"/>
                  <a:pt x="1742599" y="1506379"/>
                  <a:pt x="1746409" y="1508284"/>
                </a:cubicBezTo>
                <a:cubicBezTo>
                  <a:pt x="1746409" y="1504474"/>
                  <a:pt x="1752124" y="1498759"/>
                  <a:pt x="1750219" y="1495901"/>
                </a:cubicBezTo>
                <a:close/>
                <a:moveTo>
                  <a:pt x="1788319" y="1508284"/>
                </a:moveTo>
                <a:cubicBezTo>
                  <a:pt x="1786414" y="1511141"/>
                  <a:pt x="1779746" y="1513046"/>
                  <a:pt x="1781651" y="1517809"/>
                </a:cubicBezTo>
                <a:cubicBezTo>
                  <a:pt x="1779746" y="1520666"/>
                  <a:pt x="1779746" y="1516856"/>
                  <a:pt x="1776889" y="1518761"/>
                </a:cubicBezTo>
                <a:lnTo>
                  <a:pt x="1779746" y="1510189"/>
                </a:lnTo>
                <a:cubicBezTo>
                  <a:pt x="1783556" y="1515904"/>
                  <a:pt x="1781651" y="1508284"/>
                  <a:pt x="1785461" y="1500664"/>
                </a:cubicBezTo>
                <a:cubicBezTo>
                  <a:pt x="1786414" y="1502569"/>
                  <a:pt x="1786414" y="1503521"/>
                  <a:pt x="1787366" y="1501616"/>
                </a:cubicBezTo>
                <a:cubicBezTo>
                  <a:pt x="1789271" y="1500664"/>
                  <a:pt x="1783556" y="1510189"/>
                  <a:pt x="1788319" y="1508284"/>
                </a:cubicBezTo>
                <a:close/>
                <a:moveTo>
                  <a:pt x="1803559" y="1511141"/>
                </a:moveTo>
                <a:cubicBezTo>
                  <a:pt x="1799749" y="1519714"/>
                  <a:pt x="1795939" y="1532096"/>
                  <a:pt x="1792129" y="1539716"/>
                </a:cubicBezTo>
                <a:cubicBezTo>
                  <a:pt x="1791176" y="1534954"/>
                  <a:pt x="1790224" y="1531144"/>
                  <a:pt x="1789271" y="1527334"/>
                </a:cubicBezTo>
                <a:cubicBezTo>
                  <a:pt x="1786414" y="1526381"/>
                  <a:pt x="1784509" y="1534001"/>
                  <a:pt x="1782604" y="1539716"/>
                </a:cubicBezTo>
                <a:cubicBezTo>
                  <a:pt x="1779746" y="1540669"/>
                  <a:pt x="1776889" y="1540669"/>
                  <a:pt x="1774031" y="1546384"/>
                </a:cubicBezTo>
                <a:cubicBezTo>
                  <a:pt x="1773079" y="1544479"/>
                  <a:pt x="1773079" y="1541621"/>
                  <a:pt x="1774984" y="1536859"/>
                </a:cubicBezTo>
                <a:cubicBezTo>
                  <a:pt x="1772126" y="1536859"/>
                  <a:pt x="1771174" y="1547336"/>
                  <a:pt x="1769269" y="1551146"/>
                </a:cubicBezTo>
                <a:cubicBezTo>
                  <a:pt x="1765459" y="1545431"/>
                  <a:pt x="1771174" y="1530191"/>
                  <a:pt x="1775936" y="1522571"/>
                </a:cubicBezTo>
                <a:cubicBezTo>
                  <a:pt x="1777841" y="1523524"/>
                  <a:pt x="1776889" y="1529239"/>
                  <a:pt x="1774031" y="1531144"/>
                </a:cubicBezTo>
                <a:cubicBezTo>
                  <a:pt x="1774031" y="1534954"/>
                  <a:pt x="1775936" y="1531144"/>
                  <a:pt x="1777841" y="1534954"/>
                </a:cubicBezTo>
                <a:cubicBezTo>
                  <a:pt x="1782604" y="1531144"/>
                  <a:pt x="1781651" y="1525429"/>
                  <a:pt x="1785461" y="1513999"/>
                </a:cubicBezTo>
                <a:cubicBezTo>
                  <a:pt x="1788319" y="1518761"/>
                  <a:pt x="1788319" y="1504474"/>
                  <a:pt x="1792129" y="1509236"/>
                </a:cubicBezTo>
                <a:cubicBezTo>
                  <a:pt x="1790224" y="1515904"/>
                  <a:pt x="1786414" y="1513999"/>
                  <a:pt x="1785461" y="1523524"/>
                </a:cubicBezTo>
                <a:cubicBezTo>
                  <a:pt x="1790224" y="1527334"/>
                  <a:pt x="1792129" y="1515904"/>
                  <a:pt x="1794986" y="1512094"/>
                </a:cubicBezTo>
                <a:cubicBezTo>
                  <a:pt x="1798796" y="1517809"/>
                  <a:pt x="1800701" y="1507331"/>
                  <a:pt x="1803559" y="1511141"/>
                </a:cubicBezTo>
                <a:close/>
                <a:moveTo>
                  <a:pt x="1770221" y="1573054"/>
                </a:moveTo>
                <a:cubicBezTo>
                  <a:pt x="1770221" y="1567339"/>
                  <a:pt x="1767364" y="1566386"/>
                  <a:pt x="1765459" y="1575911"/>
                </a:cubicBezTo>
                <a:cubicBezTo>
                  <a:pt x="1759744" y="1572101"/>
                  <a:pt x="1773079" y="1560671"/>
                  <a:pt x="1770221" y="1551146"/>
                </a:cubicBezTo>
                <a:cubicBezTo>
                  <a:pt x="1771174" y="1549241"/>
                  <a:pt x="1772126" y="1550194"/>
                  <a:pt x="1771174" y="1551146"/>
                </a:cubicBezTo>
                <a:cubicBezTo>
                  <a:pt x="1772126" y="1551146"/>
                  <a:pt x="1773079" y="1549241"/>
                  <a:pt x="1774031" y="1547336"/>
                </a:cubicBezTo>
                <a:cubicBezTo>
                  <a:pt x="1776889" y="1548289"/>
                  <a:pt x="1768316" y="1560671"/>
                  <a:pt x="1774031" y="1558766"/>
                </a:cubicBezTo>
                <a:cubicBezTo>
                  <a:pt x="1773079" y="1560671"/>
                  <a:pt x="1772126" y="1559719"/>
                  <a:pt x="1771174" y="1559719"/>
                </a:cubicBezTo>
                <a:cubicBezTo>
                  <a:pt x="1771174" y="1561624"/>
                  <a:pt x="1773079" y="1567339"/>
                  <a:pt x="1774031" y="1562576"/>
                </a:cubicBezTo>
                <a:cubicBezTo>
                  <a:pt x="1775936" y="1565434"/>
                  <a:pt x="1771174" y="1572101"/>
                  <a:pt x="1770221" y="1573054"/>
                </a:cubicBezTo>
                <a:close/>
                <a:moveTo>
                  <a:pt x="1685449" y="1547336"/>
                </a:moveTo>
                <a:cubicBezTo>
                  <a:pt x="1679734" y="1561624"/>
                  <a:pt x="1685449" y="1556861"/>
                  <a:pt x="1685449" y="1566386"/>
                </a:cubicBezTo>
                <a:cubicBezTo>
                  <a:pt x="1687354" y="1566386"/>
                  <a:pt x="1688306" y="1559719"/>
                  <a:pt x="1689259" y="1560671"/>
                </a:cubicBezTo>
                <a:cubicBezTo>
                  <a:pt x="1687354" y="1556861"/>
                  <a:pt x="1692116" y="1546384"/>
                  <a:pt x="1685449" y="1550194"/>
                </a:cubicBezTo>
                <a:cubicBezTo>
                  <a:pt x="1688306" y="1537811"/>
                  <a:pt x="1694021" y="1542574"/>
                  <a:pt x="1696879" y="1530191"/>
                </a:cubicBezTo>
                <a:cubicBezTo>
                  <a:pt x="1698784" y="1529239"/>
                  <a:pt x="1694021" y="1539716"/>
                  <a:pt x="1700689" y="1538764"/>
                </a:cubicBezTo>
                <a:cubicBezTo>
                  <a:pt x="1697831" y="1543526"/>
                  <a:pt x="1694021" y="1546384"/>
                  <a:pt x="1691164" y="1550194"/>
                </a:cubicBezTo>
                <a:cubicBezTo>
                  <a:pt x="1691164" y="1553051"/>
                  <a:pt x="1691164" y="1555909"/>
                  <a:pt x="1692116" y="1557814"/>
                </a:cubicBezTo>
                <a:cubicBezTo>
                  <a:pt x="1695926" y="1559719"/>
                  <a:pt x="1697831" y="1551146"/>
                  <a:pt x="1700689" y="1546384"/>
                </a:cubicBezTo>
                <a:cubicBezTo>
                  <a:pt x="1702594" y="1547336"/>
                  <a:pt x="1699736" y="1553051"/>
                  <a:pt x="1703546" y="1552099"/>
                </a:cubicBezTo>
                <a:cubicBezTo>
                  <a:pt x="1698784" y="1561624"/>
                  <a:pt x="1693069" y="1571149"/>
                  <a:pt x="1686401" y="1570196"/>
                </a:cubicBezTo>
                <a:cubicBezTo>
                  <a:pt x="1684496" y="1576864"/>
                  <a:pt x="1683544" y="1578769"/>
                  <a:pt x="1684496" y="1581626"/>
                </a:cubicBezTo>
                <a:cubicBezTo>
                  <a:pt x="1682591" y="1582579"/>
                  <a:pt x="1682591" y="1583531"/>
                  <a:pt x="1678781" y="1584484"/>
                </a:cubicBezTo>
                <a:cubicBezTo>
                  <a:pt x="1679734" y="1582579"/>
                  <a:pt x="1680686" y="1581626"/>
                  <a:pt x="1681639" y="1578769"/>
                </a:cubicBezTo>
                <a:cubicBezTo>
                  <a:pt x="1677829" y="1582579"/>
                  <a:pt x="1674019" y="1590199"/>
                  <a:pt x="1669256" y="1588294"/>
                </a:cubicBezTo>
                <a:cubicBezTo>
                  <a:pt x="1672114" y="1582579"/>
                  <a:pt x="1669256" y="1582579"/>
                  <a:pt x="1671161" y="1576864"/>
                </a:cubicBezTo>
                <a:cubicBezTo>
                  <a:pt x="1672114" y="1577816"/>
                  <a:pt x="1672114" y="1581626"/>
                  <a:pt x="1673066" y="1582579"/>
                </a:cubicBezTo>
                <a:cubicBezTo>
                  <a:pt x="1678781" y="1572101"/>
                  <a:pt x="1668304" y="1577816"/>
                  <a:pt x="1669256" y="1572101"/>
                </a:cubicBezTo>
                <a:cubicBezTo>
                  <a:pt x="1663541" y="1575911"/>
                  <a:pt x="1664494" y="1579721"/>
                  <a:pt x="1660684" y="1588294"/>
                </a:cubicBezTo>
                <a:cubicBezTo>
                  <a:pt x="1655921" y="1583531"/>
                  <a:pt x="1662589" y="1576864"/>
                  <a:pt x="1665446" y="1566386"/>
                </a:cubicBezTo>
                <a:cubicBezTo>
                  <a:pt x="1668304" y="1566386"/>
                  <a:pt x="1669256" y="1568291"/>
                  <a:pt x="1670209" y="1570196"/>
                </a:cubicBezTo>
                <a:cubicBezTo>
                  <a:pt x="1674971" y="1565434"/>
                  <a:pt x="1678781" y="1556861"/>
                  <a:pt x="1681639" y="1545431"/>
                </a:cubicBezTo>
                <a:cubicBezTo>
                  <a:pt x="1683544" y="1544479"/>
                  <a:pt x="1682591" y="1547336"/>
                  <a:pt x="1685449" y="1547336"/>
                </a:cubicBezTo>
                <a:close/>
                <a:moveTo>
                  <a:pt x="1677829" y="1563529"/>
                </a:moveTo>
                <a:cubicBezTo>
                  <a:pt x="1675924" y="1569244"/>
                  <a:pt x="1681639" y="1574006"/>
                  <a:pt x="1683544" y="1567339"/>
                </a:cubicBezTo>
                <a:cubicBezTo>
                  <a:pt x="1679734" y="1568291"/>
                  <a:pt x="1681639" y="1563529"/>
                  <a:pt x="1677829" y="1563529"/>
                </a:cubicBezTo>
                <a:close/>
                <a:moveTo>
                  <a:pt x="1700689" y="1531144"/>
                </a:moveTo>
                <a:cubicBezTo>
                  <a:pt x="1703546" y="1534954"/>
                  <a:pt x="1704499" y="1540669"/>
                  <a:pt x="1703546" y="1548289"/>
                </a:cubicBezTo>
                <a:cubicBezTo>
                  <a:pt x="1700689" y="1544479"/>
                  <a:pt x="1700689" y="1538764"/>
                  <a:pt x="1700689" y="1531144"/>
                </a:cubicBezTo>
                <a:close/>
                <a:moveTo>
                  <a:pt x="1674019" y="1595914"/>
                </a:moveTo>
                <a:cubicBezTo>
                  <a:pt x="1675924" y="1594009"/>
                  <a:pt x="1681639" y="1595914"/>
                  <a:pt x="1677829" y="1606391"/>
                </a:cubicBezTo>
                <a:cubicBezTo>
                  <a:pt x="1678781" y="1597819"/>
                  <a:pt x="1674019" y="1601629"/>
                  <a:pt x="1674019" y="1595914"/>
                </a:cubicBezTo>
                <a:close/>
                <a:moveTo>
                  <a:pt x="1669256" y="1610201"/>
                </a:moveTo>
                <a:cubicBezTo>
                  <a:pt x="1674019" y="1607344"/>
                  <a:pt x="1685449" y="1614011"/>
                  <a:pt x="1679734" y="1630204"/>
                </a:cubicBezTo>
                <a:cubicBezTo>
                  <a:pt x="1683544" y="1633061"/>
                  <a:pt x="1689259" y="1617821"/>
                  <a:pt x="1683544" y="1617821"/>
                </a:cubicBezTo>
                <a:cubicBezTo>
                  <a:pt x="1685449" y="1614964"/>
                  <a:pt x="1688306" y="1615916"/>
                  <a:pt x="1691164" y="1613059"/>
                </a:cubicBezTo>
                <a:cubicBezTo>
                  <a:pt x="1693069" y="1606391"/>
                  <a:pt x="1692116" y="1598771"/>
                  <a:pt x="1695926" y="1595914"/>
                </a:cubicBezTo>
                <a:cubicBezTo>
                  <a:pt x="1701641" y="1597819"/>
                  <a:pt x="1691164" y="1609249"/>
                  <a:pt x="1695926" y="1610201"/>
                </a:cubicBezTo>
                <a:cubicBezTo>
                  <a:pt x="1689259" y="1619726"/>
                  <a:pt x="1689259" y="1633061"/>
                  <a:pt x="1681639" y="1640681"/>
                </a:cubicBezTo>
                <a:cubicBezTo>
                  <a:pt x="1679734" y="1639729"/>
                  <a:pt x="1679734" y="1634014"/>
                  <a:pt x="1682591" y="1636871"/>
                </a:cubicBezTo>
                <a:cubicBezTo>
                  <a:pt x="1683544" y="1630204"/>
                  <a:pt x="1679734" y="1637824"/>
                  <a:pt x="1677829" y="1635919"/>
                </a:cubicBezTo>
                <a:cubicBezTo>
                  <a:pt x="1682591" y="1619726"/>
                  <a:pt x="1669256" y="1621631"/>
                  <a:pt x="1669256" y="1610201"/>
                </a:cubicBezTo>
                <a:close/>
                <a:moveTo>
                  <a:pt x="1662589" y="1724501"/>
                </a:moveTo>
                <a:cubicBezTo>
                  <a:pt x="1665446" y="1721644"/>
                  <a:pt x="1668304" y="1711166"/>
                  <a:pt x="1671161" y="1700689"/>
                </a:cubicBezTo>
                <a:lnTo>
                  <a:pt x="1672114" y="1696879"/>
                </a:lnTo>
                <a:lnTo>
                  <a:pt x="1673066" y="1694021"/>
                </a:lnTo>
                <a:cubicBezTo>
                  <a:pt x="1674019" y="1692116"/>
                  <a:pt x="1674971" y="1690211"/>
                  <a:pt x="1674971" y="1688306"/>
                </a:cubicBezTo>
                <a:cubicBezTo>
                  <a:pt x="1676876" y="1684496"/>
                  <a:pt x="1678781" y="1681639"/>
                  <a:pt x="1681639" y="1679734"/>
                </a:cubicBezTo>
                <a:cubicBezTo>
                  <a:pt x="1681639" y="1675924"/>
                  <a:pt x="1683544" y="1671161"/>
                  <a:pt x="1679734" y="1672114"/>
                </a:cubicBezTo>
                <a:cubicBezTo>
                  <a:pt x="1682591" y="1664494"/>
                  <a:pt x="1683544" y="1664494"/>
                  <a:pt x="1684496" y="1656874"/>
                </a:cubicBezTo>
                <a:cubicBezTo>
                  <a:pt x="1690211" y="1653064"/>
                  <a:pt x="1692116" y="1660684"/>
                  <a:pt x="1696879" y="1651159"/>
                </a:cubicBezTo>
                <a:cubicBezTo>
                  <a:pt x="1694974" y="1657826"/>
                  <a:pt x="1694021" y="1658779"/>
                  <a:pt x="1692116" y="1670209"/>
                </a:cubicBezTo>
                <a:cubicBezTo>
                  <a:pt x="1694974" y="1665446"/>
                  <a:pt x="1697831" y="1658779"/>
                  <a:pt x="1700689" y="1654016"/>
                </a:cubicBezTo>
                <a:cubicBezTo>
                  <a:pt x="1705451" y="1652111"/>
                  <a:pt x="1699736" y="1661636"/>
                  <a:pt x="1703546" y="1659731"/>
                </a:cubicBezTo>
                <a:cubicBezTo>
                  <a:pt x="1701641" y="1661636"/>
                  <a:pt x="1700689" y="1662589"/>
                  <a:pt x="1698784" y="1662589"/>
                </a:cubicBezTo>
                <a:cubicBezTo>
                  <a:pt x="1697831" y="1665446"/>
                  <a:pt x="1699736" y="1665446"/>
                  <a:pt x="1701641" y="1665446"/>
                </a:cubicBezTo>
                <a:cubicBezTo>
                  <a:pt x="1714976" y="1654016"/>
                  <a:pt x="1714976" y="1619726"/>
                  <a:pt x="1728311" y="1610201"/>
                </a:cubicBezTo>
                <a:cubicBezTo>
                  <a:pt x="1725454" y="1622584"/>
                  <a:pt x="1722596" y="1626394"/>
                  <a:pt x="1722596" y="1636871"/>
                </a:cubicBezTo>
                <a:cubicBezTo>
                  <a:pt x="1716881" y="1640681"/>
                  <a:pt x="1714024" y="1657826"/>
                  <a:pt x="1708309" y="1662589"/>
                </a:cubicBezTo>
                <a:cubicBezTo>
                  <a:pt x="1710214" y="1669256"/>
                  <a:pt x="1708309" y="1674019"/>
                  <a:pt x="1703546" y="1684496"/>
                </a:cubicBezTo>
                <a:cubicBezTo>
                  <a:pt x="1707356" y="1678781"/>
                  <a:pt x="1707356" y="1682591"/>
                  <a:pt x="1709261" y="1686401"/>
                </a:cubicBezTo>
                <a:cubicBezTo>
                  <a:pt x="1707356" y="1691164"/>
                  <a:pt x="1704499" y="1697831"/>
                  <a:pt x="1701641" y="1705451"/>
                </a:cubicBezTo>
                <a:cubicBezTo>
                  <a:pt x="1698784" y="1715929"/>
                  <a:pt x="1696879" y="1724501"/>
                  <a:pt x="1697831" y="1727359"/>
                </a:cubicBezTo>
                <a:cubicBezTo>
                  <a:pt x="1686401" y="1744504"/>
                  <a:pt x="1686401" y="1765459"/>
                  <a:pt x="1680686" y="1784509"/>
                </a:cubicBezTo>
                <a:cubicBezTo>
                  <a:pt x="1685449" y="1777841"/>
                  <a:pt x="1699736" y="1724501"/>
                  <a:pt x="1690211" y="1762601"/>
                </a:cubicBezTo>
                <a:cubicBezTo>
                  <a:pt x="1689259" y="1766411"/>
                  <a:pt x="1691164" y="1766411"/>
                  <a:pt x="1690211" y="1770221"/>
                </a:cubicBezTo>
                <a:cubicBezTo>
                  <a:pt x="1692116" y="1772126"/>
                  <a:pt x="1694974" y="1758791"/>
                  <a:pt x="1696879" y="1754029"/>
                </a:cubicBezTo>
                <a:cubicBezTo>
                  <a:pt x="1698784" y="1759744"/>
                  <a:pt x="1696879" y="1764506"/>
                  <a:pt x="1703546" y="1753076"/>
                </a:cubicBezTo>
                <a:cubicBezTo>
                  <a:pt x="1702594" y="1753076"/>
                  <a:pt x="1702594" y="1751171"/>
                  <a:pt x="1703546" y="1749266"/>
                </a:cubicBezTo>
                <a:cubicBezTo>
                  <a:pt x="1702594" y="1749266"/>
                  <a:pt x="1701641" y="1753076"/>
                  <a:pt x="1700689" y="1755934"/>
                </a:cubicBezTo>
                <a:cubicBezTo>
                  <a:pt x="1699736" y="1754029"/>
                  <a:pt x="1700689" y="1749266"/>
                  <a:pt x="1699736" y="1747361"/>
                </a:cubicBezTo>
                <a:cubicBezTo>
                  <a:pt x="1703546" y="1740694"/>
                  <a:pt x="1706404" y="1734026"/>
                  <a:pt x="1709261" y="1727359"/>
                </a:cubicBezTo>
                <a:cubicBezTo>
                  <a:pt x="1710214" y="1723549"/>
                  <a:pt x="1712119" y="1719739"/>
                  <a:pt x="1713071" y="1715929"/>
                </a:cubicBezTo>
                <a:cubicBezTo>
                  <a:pt x="1714024" y="1714024"/>
                  <a:pt x="1714024" y="1712119"/>
                  <a:pt x="1714976" y="1710214"/>
                </a:cubicBezTo>
                <a:cubicBezTo>
                  <a:pt x="1715929" y="1708309"/>
                  <a:pt x="1715929" y="1707356"/>
                  <a:pt x="1715929" y="1706404"/>
                </a:cubicBezTo>
                <a:cubicBezTo>
                  <a:pt x="1718786" y="1708309"/>
                  <a:pt x="1717834" y="1712119"/>
                  <a:pt x="1720691" y="1703546"/>
                </a:cubicBezTo>
                <a:cubicBezTo>
                  <a:pt x="1723549" y="1706404"/>
                  <a:pt x="1722596" y="1711166"/>
                  <a:pt x="1718786" y="1721644"/>
                </a:cubicBezTo>
                <a:cubicBezTo>
                  <a:pt x="1715929" y="1731169"/>
                  <a:pt x="1713071" y="1739741"/>
                  <a:pt x="1715929" y="1743551"/>
                </a:cubicBezTo>
                <a:cubicBezTo>
                  <a:pt x="1708309" y="1752124"/>
                  <a:pt x="1706404" y="1770221"/>
                  <a:pt x="1705451" y="1779746"/>
                </a:cubicBezTo>
                <a:cubicBezTo>
                  <a:pt x="1705451" y="1774984"/>
                  <a:pt x="1704499" y="1772126"/>
                  <a:pt x="1705451" y="1767364"/>
                </a:cubicBezTo>
                <a:cubicBezTo>
                  <a:pt x="1700689" y="1767364"/>
                  <a:pt x="1695926" y="1789271"/>
                  <a:pt x="1698784" y="1772126"/>
                </a:cubicBezTo>
                <a:cubicBezTo>
                  <a:pt x="1695926" y="1772126"/>
                  <a:pt x="1696879" y="1781651"/>
                  <a:pt x="1693069" y="1785461"/>
                </a:cubicBezTo>
                <a:cubicBezTo>
                  <a:pt x="1690211" y="1785461"/>
                  <a:pt x="1691164" y="1781651"/>
                  <a:pt x="1690211" y="1779746"/>
                </a:cubicBezTo>
                <a:cubicBezTo>
                  <a:pt x="1689259" y="1783556"/>
                  <a:pt x="1687354" y="1785461"/>
                  <a:pt x="1686401" y="1785461"/>
                </a:cubicBezTo>
                <a:cubicBezTo>
                  <a:pt x="1683544" y="1799749"/>
                  <a:pt x="1676876" y="1805464"/>
                  <a:pt x="1667351" y="1825466"/>
                </a:cubicBezTo>
                <a:cubicBezTo>
                  <a:pt x="1669256" y="1830229"/>
                  <a:pt x="1674971" y="1814989"/>
                  <a:pt x="1676876" y="1820704"/>
                </a:cubicBezTo>
                <a:cubicBezTo>
                  <a:pt x="1673066" y="1826419"/>
                  <a:pt x="1669256" y="1833086"/>
                  <a:pt x="1667351" y="1830229"/>
                </a:cubicBezTo>
                <a:cubicBezTo>
                  <a:pt x="1666399" y="1833086"/>
                  <a:pt x="1664494" y="1835944"/>
                  <a:pt x="1665446" y="1837849"/>
                </a:cubicBezTo>
                <a:cubicBezTo>
                  <a:pt x="1668304" y="1838801"/>
                  <a:pt x="1676876" y="1819751"/>
                  <a:pt x="1674019" y="1831181"/>
                </a:cubicBezTo>
                <a:cubicBezTo>
                  <a:pt x="1678781" y="1824514"/>
                  <a:pt x="1680686" y="1820704"/>
                  <a:pt x="1681639" y="1815941"/>
                </a:cubicBezTo>
                <a:cubicBezTo>
                  <a:pt x="1682591" y="1811179"/>
                  <a:pt x="1684496" y="1807369"/>
                  <a:pt x="1686401" y="1802606"/>
                </a:cubicBezTo>
                <a:cubicBezTo>
                  <a:pt x="1690211" y="1806416"/>
                  <a:pt x="1690211" y="1794986"/>
                  <a:pt x="1694021" y="1787366"/>
                </a:cubicBezTo>
                <a:cubicBezTo>
                  <a:pt x="1694974" y="1790224"/>
                  <a:pt x="1694021" y="1794034"/>
                  <a:pt x="1694974" y="1796891"/>
                </a:cubicBezTo>
                <a:cubicBezTo>
                  <a:pt x="1690211" y="1805464"/>
                  <a:pt x="1685449" y="1813084"/>
                  <a:pt x="1681639" y="1821656"/>
                </a:cubicBezTo>
                <a:cubicBezTo>
                  <a:pt x="1689259" y="1821656"/>
                  <a:pt x="1674019" y="1840706"/>
                  <a:pt x="1672114" y="1850231"/>
                </a:cubicBezTo>
                <a:cubicBezTo>
                  <a:pt x="1670209" y="1853089"/>
                  <a:pt x="1669256" y="1851184"/>
                  <a:pt x="1668304" y="1851184"/>
                </a:cubicBezTo>
                <a:cubicBezTo>
                  <a:pt x="1661636" y="1860709"/>
                  <a:pt x="1663541" y="1863566"/>
                  <a:pt x="1654969" y="1873091"/>
                </a:cubicBezTo>
                <a:cubicBezTo>
                  <a:pt x="1659731" y="1871186"/>
                  <a:pt x="1667351" y="1864519"/>
                  <a:pt x="1673066" y="1860709"/>
                </a:cubicBezTo>
                <a:cubicBezTo>
                  <a:pt x="1672114" y="1856899"/>
                  <a:pt x="1667351" y="1865471"/>
                  <a:pt x="1663541" y="1866424"/>
                </a:cubicBezTo>
                <a:cubicBezTo>
                  <a:pt x="1663541" y="1862614"/>
                  <a:pt x="1675924" y="1850231"/>
                  <a:pt x="1679734" y="1842611"/>
                </a:cubicBezTo>
                <a:cubicBezTo>
                  <a:pt x="1680686" y="1844516"/>
                  <a:pt x="1677829" y="1849279"/>
                  <a:pt x="1678781" y="1851184"/>
                </a:cubicBezTo>
                <a:cubicBezTo>
                  <a:pt x="1682591" y="1845469"/>
                  <a:pt x="1681639" y="1843564"/>
                  <a:pt x="1685449" y="1838801"/>
                </a:cubicBezTo>
                <a:cubicBezTo>
                  <a:pt x="1690211" y="1836896"/>
                  <a:pt x="1686401" y="1840706"/>
                  <a:pt x="1692116" y="1839754"/>
                </a:cubicBezTo>
                <a:cubicBezTo>
                  <a:pt x="1684496" y="1845469"/>
                  <a:pt x="1675924" y="1857851"/>
                  <a:pt x="1671161" y="1869281"/>
                </a:cubicBezTo>
                <a:cubicBezTo>
                  <a:pt x="1662589" y="1874996"/>
                  <a:pt x="1654969" y="1884521"/>
                  <a:pt x="1644491" y="1894999"/>
                </a:cubicBezTo>
                <a:cubicBezTo>
                  <a:pt x="1641634" y="1894046"/>
                  <a:pt x="1644491" y="1891189"/>
                  <a:pt x="1644491" y="1889284"/>
                </a:cubicBezTo>
                <a:cubicBezTo>
                  <a:pt x="1651159" y="1883569"/>
                  <a:pt x="1655921" y="1881664"/>
                  <a:pt x="1662589" y="1872139"/>
                </a:cubicBezTo>
                <a:cubicBezTo>
                  <a:pt x="1661636" y="1869281"/>
                  <a:pt x="1652111" y="1884521"/>
                  <a:pt x="1653064" y="1877854"/>
                </a:cubicBezTo>
                <a:cubicBezTo>
                  <a:pt x="1647349" y="1884521"/>
                  <a:pt x="1642586" y="1889284"/>
                  <a:pt x="1642586" y="1893094"/>
                </a:cubicBezTo>
                <a:cubicBezTo>
                  <a:pt x="1637824" y="1894046"/>
                  <a:pt x="1630204" y="1899761"/>
                  <a:pt x="1625441" y="1900714"/>
                </a:cubicBezTo>
                <a:cubicBezTo>
                  <a:pt x="1622584" y="1903571"/>
                  <a:pt x="1624489" y="1904524"/>
                  <a:pt x="1624489" y="1905476"/>
                </a:cubicBezTo>
                <a:cubicBezTo>
                  <a:pt x="1617821" y="1911191"/>
                  <a:pt x="1616869" y="1908334"/>
                  <a:pt x="1608296" y="1915001"/>
                </a:cubicBezTo>
                <a:lnTo>
                  <a:pt x="1605439" y="1911191"/>
                </a:lnTo>
                <a:cubicBezTo>
                  <a:pt x="1609249" y="1908334"/>
                  <a:pt x="1613059" y="1906429"/>
                  <a:pt x="1617821" y="1903571"/>
                </a:cubicBezTo>
                <a:cubicBezTo>
                  <a:pt x="1607344" y="1908334"/>
                  <a:pt x="1602581" y="1911191"/>
                  <a:pt x="1598771" y="1914049"/>
                </a:cubicBezTo>
                <a:cubicBezTo>
                  <a:pt x="1594961" y="1916906"/>
                  <a:pt x="1591151" y="1920716"/>
                  <a:pt x="1579721" y="1923574"/>
                </a:cubicBezTo>
                <a:cubicBezTo>
                  <a:pt x="1578769" y="1927384"/>
                  <a:pt x="1587341" y="1922621"/>
                  <a:pt x="1591151" y="1921669"/>
                </a:cubicBezTo>
                <a:cubicBezTo>
                  <a:pt x="1589246" y="1925479"/>
                  <a:pt x="1583531" y="1926431"/>
                  <a:pt x="1579721" y="1927384"/>
                </a:cubicBezTo>
                <a:cubicBezTo>
                  <a:pt x="1575911" y="1928336"/>
                  <a:pt x="1572101" y="1928336"/>
                  <a:pt x="1575911" y="1931194"/>
                </a:cubicBezTo>
                <a:cubicBezTo>
                  <a:pt x="1568291" y="1934051"/>
                  <a:pt x="1562576" y="1934051"/>
                  <a:pt x="1563529" y="1930241"/>
                </a:cubicBezTo>
                <a:cubicBezTo>
                  <a:pt x="1560671" y="1935956"/>
                  <a:pt x="1544479" y="1936909"/>
                  <a:pt x="1545431" y="1932146"/>
                </a:cubicBezTo>
                <a:cubicBezTo>
                  <a:pt x="1560671" y="1928336"/>
                  <a:pt x="1560671" y="1927384"/>
                  <a:pt x="1569244" y="1925479"/>
                </a:cubicBezTo>
                <a:cubicBezTo>
                  <a:pt x="1574959" y="1923574"/>
                  <a:pt x="1567339" y="1921669"/>
                  <a:pt x="1560671" y="1924526"/>
                </a:cubicBezTo>
                <a:cubicBezTo>
                  <a:pt x="1566386" y="1918811"/>
                  <a:pt x="1587341" y="1911191"/>
                  <a:pt x="1597819" y="1905476"/>
                </a:cubicBezTo>
                <a:cubicBezTo>
                  <a:pt x="1597819" y="1901666"/>
                  <a:pt x="1590199" y="1907381"/>
                  <a:pt x="1587341" y="1907381"/>
                </a:cubicBezTo>
                <a:cubicBezTo>
                  <a:pt x="1574006" y="1915954"/>
                  <a:pt x="1564481" y="1920716"/>
                  <a:pt x="1549241" y="1923574"/>
                </a:cubicBezTo>
                <a:cubicBezTo>
                  <a:pt x="1547336" y="1922621"/>
                  <a:pt x="1554004" y="1919764"/>
                  <a:pt x="1559719" y="1917859"/>
                </a:cubicBezTo>
                <a:cubicBezTo>
                  <a:pt x="1565434" y="1915954"/>
                  <a:pt x="1572101" y="1913096"/>
                  <a:pt x="1572101" y="1915954"/>
                </a:cubicBezTo>
                <a:cubicBezTo>
                  <a:pt x="1574959" y="1914049"/>
                  <a:pt x="1574006" y="1912144"/>
                  <a:pt x="1580674" y="1909286"/>
                </a:cubicBezTo>
                <a:cubicBezTo>
                  <a:pt x="1574006" y="1910239"/>
                  <a:pt x="1564481" y="1914049"/>
                  <a:pt x="1554004" y="1916906"/>
                </a:cubicBezTo>
                <a:cubicBezTo>
                  <a:pt x="1553051" y="1915954"/>
                  <a:pt x="1554956" y="1915954"/>
                  <a:pt x="1556861" y="1915001"/>
                </a:cubicBezTo>
                <a:lnTo>
                  <a:pt x="1555909" y="1913096"/>
                </a:lnTo>
                <a:cubicBezTo>
                  <a:pt x="1562576" y="1911191"/>
                  <a:pt x="1567339" y="1911191"/>
                  <a:pt x="1573054" y="1910239"/>
                </a:cubicBezTo>
                <a:cubicBezTo>
                  <a:pt x="1578769" y="1907381"/>
                  <a:pt x="1575911" y="1905476"/>
                  <a:pt x="1584484" y="1902619"/>
                </a:cubicBezTo>
                <a:cubicBezTo>
                  <a:pt x="1575911" y="1902619"/>
                  <a:pt x="1569244" y="1909286"/>
                  <a:pt x="1557814" y="1910239"/>
                </a:cubicBezTo>
                <a:cubicBezTo>
                  <a:pt x="1561624" y="1907381"/>
                  <a:pt x="1554956" y="1904524"/>
                  <a:pt x="1568291" y="1901666"/>
                </a:cubicBezTo>
                <a:cubicBezTo>
                  <a:pt x="1566386" y="1899761"/>
                  <a:pt x="1559719" y="1902619"/>
                  <a:pt x="1552099" y="1905476"/>
                </a:cubicBezTo>
                <a:cubicBezTo>
                  <a:pt x="1562576" y="1909286"/>
                  <a:pt x="1547336" y="1908334"/>
                  <a:pt x="1552099" y="1914049"/>
                </a:cubicBezTo>
                <a:cubicBezTo>
                  <a:pt x="1540669" y="1917859"/>
                  <a:pt x="1537811" y="1913096"/>
                  <a:pt x="1547336" y="1911191"/>
                </a:cubicBezTo>
                <a:cubicBezTo>
                  <a:pt x="1543526" y="1908334"/>
                  <a:pt x="1540669" y="1914049"/>
                  <a:pt x="1534954" y="1914049"/>
                </a:cubicBezTo>
                <a:cubicBezTo>
                  <a:pt x="1534001" y="1912144"/>
                  <a:pt x="1531144" y="1912144"/>
                  <a:pt x="1527334" y="1912144"/>
                </a:cubicBezTo>
                <a:cubicBezTo>
                  <a:pt x="1532096" y="1907381"/>
                  <a:pt x="1538764" y="1913096"/>
                  <a:pt x="1550194" y="1907381"/>
                </a:cubicBezTo>
                <a:cubicBezTo>
                  <a:pt x="1549241" y="1904524"/>
                  <a:pt x="1543526" y="1905476"/>
                  <a:pt x="1541621" y="1903571"/>
                </a:cubicBezTo>
                <a:cubicBezTo>
                  <a:pt x="1535906" y="1904524"/>
                  <a:pt x="1534001" y="1906429"/>
                  <a:pt x="1533049" y="1908334"/>
                </a:cubicBezTo>
                <a:cubicBezTo>
                  <a:pt x="1523524" y="1909286"/>
                  <a:pt x="1543526" y="1901666"/>
                  <a:pt x="1530191" y="1901666"/>
                </a:cubicBezTo>
                <a:cubicBezTo>
                  <a:pt x="1517809" y="1905476"/>
                  <a:pt x="1527334" y="1911191"/>
                  <a:pt x="1525429" y="1914049"/>
                </a:cubicBezTo>
                <a:cubicBezTo>
                  <a:pt x="1528286" y="1915954"/>
                  <a:pt x="1541621" y="1911191"/>
                  <a:pt x="1539716" y="1915954"/>
                </a:cubicBezTo>
                <a:cubicBezTo>
                  <a:pt x="1531144" y="1919764"/>
                  <a:pt x="1527334" y="1915954"/>
                  <a:pt x="1513999" y="1920716"/>
                </a:cubicBezTo>
                <a:cubicBezTo>
                  <a:pt x="1513999" y="1919764"/>
                  <a:pt x="1516856" y="1918811"/>
                  <a:pt x="1516856" y="1917859"/>
                </a:cubicBezTo>
                <a:cubicBezTo>
                  <a:pt x="1506379" y="1920716"/>
                  <a:pt x="1480661" y="1918811"/>
                  <a:pt x="1480661" y="1925479"/>
                </a:cubicBezTo>
                <a:cubicBezTo>
                  <a:pt x="1467326" y="1923574"/>
                  <a:pt x="1478756" y="1922621"/>
                  <a:pt x="1482566" y="1919764"/>
                </a:cubicBezTo>
                <a:cubicBezTo>
                  <a:pt x="1476851" y="1918811"/>
                  <a:pt x="1468279" y="1919764"/>
                  <a:pt x="1454944" y="1919764"/>
                </a:cubicBezTo>
                <a:cubicBezTo>
                  <a:pt x="1453039" y="1915001"/>
                  <a:pt x="1465421" y="1916906"/>
                  <a:pt x="1457801" y="1913096"/>
                </a:cubicBezTo>
                <a:cubicBezTo>
                  <a:pt x="1452086" y="1913096"/>
                  <a:pt x="1451134" y="1914049"/>
                  <a:pt x="1444466" y="1914049"/>
                </a:cubicBezTo>
                <a:cubicBezTo>
                  <a:pt x="1449229" y="1911191"/>
                  <a:pt x="1449229" y="1907381"/>
                  <a:pt x="1443514" y="1906429"/>
                </a:cubicBezTo>
                <a:cubicBezTo>
                  <a:pt x="1449229" y="1904524"/>
                  <a:pt x="1449229" y="1905476"/>
                  <a:pt x="1446371" y="1901666"/>
                </a:cubicBezTo>
                <a:cubicBezTo>
                  <a:pt x="1449229" y="1904524"/>
                  <a:pt x="1458754" y="1904524"/>
                  <a:pt x="1460659" y="1907381"/>
                </a:cubicBezTo>
                <a:cubicBezTo>
                  <a:pt x="1461611" y="1902619"/>
                  <a:pt x="1479709" y="1903571"/>
                  <a:pt x="1490186" y="1904524"/>
                </a:cubicBezTo>
                <a:cubicBezTo>
                  <a:pt x="1490186" y="1907381"/>
                  <a:pt x="1476851" y="1905476"/>
                  <a:pt x="1471136" y="1906429"/>
                </a:cubicBezTo>
                <a:cubicBezTo>
                  <a:pt x="1473994" y="1911191"/>
                  <a:pt x="1482566" y="1911191"/>
                  <a:pt x="1493044" y="1909286"/>
                </a:cubicBezTo>
                <a:cubicBezTo>
                  <a:pt x="1503521" y="1907381"/>
                  <a:pt x="1513999" y="1903571"/>
                  <a:pt x="1523524" y="1903571"/>
                </a:cubicBezTo>
                <a:cubicBezTo>
                  <a:pt x="1513046" y="1902619"/>
                  <a:pt x="1508284" y="1906429"/>
                  <a:pt x="1494949" y="1906429"/>
                </a:cubicBezTo>
                <a:cubicBezTo>
                  <a:pt x="1500664" y="1903571"/>
                  <a:pt x="1496854" y="1899761"/>
                  <a:pt x="1483519" y="1901666"/>
                </a:cubicBezTo>
                <a:cubicBezTo>
                  <a:pt x="1489234" y="1900714"/>
                  <a:pt x="1497806" y="1899761"/>
                  <a:pt x="1506379" y="1900714"/>
                </a:cubicBezTo>
                <a:cubicBezTo>
                  <a:pt x="1514951" y="1900714"/>
                  <a:pt x="1522571" y="1901666"/>
                  <a:pt x="1526381" y="1902619"/>
                </a:cubicBezTo>
                <a:cubicBezTo>
                  <a:pt x="1526381" y="1899761"/>
                  <a:pt x="1533049" y="1898809"/>
                  <a:pt x="1540669" y="1896904"/>
                </a:cubicBezTo>
                <a:cubicBezTo>
                  <a:pt x="1549241" y="1894999"/>
                  <a:pt x="1558766" y="1893094"/>
                  <a:pt x="1564481" y="1889284"/>
                </a:cubicBezTo>
                <a:cubicBezTo>
                  <a:pt x="1566386" y="1888331"/>
                  <a:pt x="1565434" y="1885474"/>
                  <a:pt x="1565434" y="1884521"/>
                </a:cubicBezTo>
                <a:cubicBezTo>
                  <a:pt x="1566386" y="1884521"/>
                  <a:pt x="1585436" y="1879759"/>
                  <a:pt x="1578769" y="1876901"/>
                </a:cubicBezTo>
                <a:cubicBezTo>
                  <a:pt x="1585436" y="1873091"/>
                  <a:pt x="1591151" y="1869281"/>
                  <a:pt x="1596866" y="1865471"/>
                </a:cubicBezTo>
                <a:cubicBezTo>
                  <a:pt x="1598771" y="1867376"/>
                  <a:pt x="1594009" y="1870234"/>
                  <a:pt x="1599724" y="1869281"/>
                </a:cubicBezTo>
                <a:cubicBezTo>
                  <a:pt x="1608296" y="1864519"/>
                  <a:pt x="1599724" y="1864519"/>
                  <a:pt x="1608296" y="1859756"/>
                </a:cubicBezTo>
                <a:cubicBezTo>
                  <a:pt x="1603534" y="1868329"/>
                  <a:pt x="1615916" y="1856899"/>
                  <a:pt x="1621631" y="1851184"/>
                </a:cubicBezTo>
                <a:cubicBezTo>
                  <a:pt x="1618774" y="1857851"/>
                  <a:pt x="1623536" y="1857851"/>
                  <a:pt x="1632109" y="1853089"/>
                </a:cubicBezTo>
                <a:cubicBezTo>
                  <a:pt x="1639729" y="1848326"/>
                  <a:pt x="1650206" y="1839754"/>
                  <a:pt x="1655921" y="1830229"/>
                </a:cubicBezTo>
                <a:cubicBezTo>
                  <a:pt x="1648301" y="1836896"/>
                  <a:pt x="1639729" y="1841659"/>
                  <a:pt x="1632109" y="1846421"/>
                </a:cubicBezTo>
                <a:cubicBezTo>
                  <a:pt x="1630204" y="1845469"/>
                  <a:pt x="1638776" y="1837849"/>
                  <a:pt x="1641634" y="1833086"/>
                </a:cubicBezTo>
                <a:cubicBezTo>
                  <a:pt x="1630204" y="1847374"/>
                  <a:pt x="1623536" y="1846421"/>
                  <a:pt x="1611154" y="1855946"/>
                </a:cubicBezTo>
                <a:cubicBezTo>
                  <a:pt x="1614964" y="1849279"/>
                  <a:pt x="1620679" y="1845469"/>
                  <a:pt x="1628299" y="1837849"/>
                </a:cubicBezTo>
                <a:cubicBezTo>
                  <a:pt x="1629251" y="1838801"/>
                  <a:pt x="1625441" y="1842611"/>
                  <a:pt x="1622584" y="1845469"/>
                </a:cubicBezTo>
                <a:cubicBezTo>
                  <a:pt x="1625441" y="1845469"/>
                  <a:pt x="1633061" y="1834039"/>
                  <a:pt x="1634014" y="1839754"/>
                </a:cubicBezTo>
                <a:cubicBezTo>
                  <a:pt x="1636871" y="1834991"/>
                  <a:pt x="1633061" y="1834991"/>
                  <a:pt x="1639729" y="1828324"/>
                </a:cubicBezTo>
                <a:cubicBezTo>
                  <a:pt x="1637824" y="1834991"/>
                  <a:pt x="1640681" y="1831181"/>
                  <a:pt x="1643539" y="1827371"/>
                </a:cubicBezTo>
                <a:cubicBezTo>
                  <a:pt x="1646396" y="1823561"/>
                  <a:pt x="1648301" y="1819751"/>
                  <a:pt x="1647349" y="1826419"/>
                </a:cubicBezTo>
                <a:cubicBezTo>
                  <a:pt x="1650206" y="1821656"/>
                  <a:pt x="1653064" y="1817846"/>
                  <a:pt x="1654969" y="1813084"/>
                </a:cubicBezTo>
                <a:cubicBezTo>
                  <a:pt x="1654016" y="1812131"/>
                  <a:pt x="1653064" y="1810226"/>
                  <a:pt x="1651159" y="1814036"/>
                </a:cubicBezTo>
                <a:cubicBezTo>
                  <a:pt x="1652111" y="1807369"/>
                  <a:pt x="1661636" y="1798796"/>
                  <a:pt x="1664494" y="1796891"/>
                </a:cubicBezTo>
                <a:cubicBezTo>
                  <a:pt x="1662589" y="1792129"/>
                  <a:pt x="1658779" y="1799749"/>
                  <a:pt x="1664494" y="1781651"/>
                </a:cubicBezTo>
                <a:cubicBezTo>
                  <a:pt x="1657826" y="1792129"/>
                  <a:pt x="1651159" y="1814036"/>
                  <a:pt x="1643539" y="1812131"/>
                </a:cubicBezTo>
                <a:cubicBezTo>
                  <a:pt x="1645444" y="1809274"/>
                  <a:pt x="1646396" y="1806416"/>
                  <a:pt x="1648301" y="1804511"/>
                </a:cubicBezTo>
                <a:cubicBezTo>
                  <a:pt x="1646396" y="1799749"/>
                  <a:pt x="1642586" y="1812131"/>
                  <a:pt x="1640681" y="1809274"/>
                </a:cubicBezTo>
                <a:cubicBezTo>
                  <a:pt x="1633061" y="1823561"/>
                  <a:pt x="1646396" y="1814989"/>
                  <a:pt x="1645444" y="1821656"/>
                </a:cubicBezTo>
                <a:cubicBezTo>
                  <a:pt x="1635919" y="1834039"/>
                  <a:pt x="1638776" y="1817846"/>
                  <a:pt x="1629251" y="1827371"/>
                </a:cubicBezTo>
                <a:cubicBezTo>
                  <a:pt x="1626394" y="1826419"/>
                  <a:pt x="1630204" y="1822609"/>
                  <a:pt x="1633061" y="1818799"/>
                </a:cubicBezTo>
                <a:cubicBezTo>
                  <a:pt x="1628299" y="1819751"/>
                  <a:pt x="1624489" y="1821656"/>
                  <a:pt x="1618774" y="1825466"/>
                </a:cubicBezTo>
                <a:cubicBezTo>
                  <a:pt x="1617821" y="1829276"/>
                  <a:pt x="1614964" y="1834039"/>
                  <a:pt x="1616869" y="1835944"/>
                </a:cubicBezTo>
                <a:cubicBezTo>
                  <a:pt x="1601629" y="1846421"/>
                  <a:pt x="1591151" y="1855946"/>
                  <a:pt x="1579721" y="1864519"/>
                </a:cubicBezTo>
                <a:cubicBezTo>
                  <a:pt x="1568291" y="1873091"/>
                  <a:pt x="1555909" y="1879759"/>
                  <a:pt x="1537811" y="1879759"/>
                </a:cubicBezTo>
                <a:cubicBezTo>
                  <a:pt x="1528286" y="1885474"/>
                  <a:pt x="1518761" y="1884521"/>
                  <a:pt x="1500664" y="1886426"/>
                </a:cubicBezTo>
                <a:cubicBezTo>
                  <a:pt x="1496854" y="1885474"/>
                  <a:pt x="1496854" y="1882616"/>
                  <a:pt x="1493044" y="1881664"/>
                </a:cubicBezTo>
                <a:cubicBezTo>
                  <a:pt x="1486376" y="1882616"/>
                  <a:pt x="1478756" y="1882616"/>
                  <a:pt x="1472089" y="1882616"/>
                </a:cubicBezTo>
                <a:cubicBezTo>
                  <a:pt x="1475899" y="1885474"/>
                  <a:pt x="1487329" y="1884521"/>
                  <a:pt x="1488281" y="1888331"/>
                </a:cubicBezTo>
                <a:cubicBezTo>
                  <a:pt x="1478756" y="1889284"/>
                  <a:pt x="1474946" y="1886426"/>
                  <a:pt x="1463516" y="1887379"/>
                </a:cubicBezTo>
                <a:cubicBezTo>
                  <a:pt x="1470184" y="1882616"/>
                  <a:pt x="1466374" y="1883569"/>
                  <a:pt x="1453991" y="1885474"/>
                </a:cubicBezTo>
                <a:cubicBezTo>
                  <a:pt x="1458754" y="1878806"/>
                  <a:pt x="1474946" y="1882616"/>
                  <a:pt x="1494949" y="1880711"/>
                </a:cubicBezTo>
                <a:cubicBezTo>
                  <a:pt x="1494949" y="1884521"/>
                  <a:pt x="1506379" y="1882616"/>
                  <a:pt x="1499711" y="1886426"/>
                </a:cubicBezTo>
                <a:cubicBezTo>
                  <a:pt x="1505426" y="1885474"/>
                  <a:pt x="1525429" y="1878806"/>
                  <a:pt x="1520666" y="1884521"/>
                </a:cubicBezTo>
                <a:cubicBezTo>
                  <a:pt x="1527334" y="1882616"/>
                  <a:pt x="1528286" y="1879759"/>
                  <a:pt x="1530191" y="1876901"/>
                </a:cubicBezTo>
                <a:cubicBezTo>
                  <a:pt x="1556861" y="1870234"/>
                  <a:pt x="1584484" y="1856899"/>
                  <a:pt x="1605439" y="1835944"/>
                </a:cubicBezTo>
                <a:cubicBezTo>
                  <a:pt x="1615916" y="1825466"/>
                  <a:pt x="1624489" y="1814036"/>
                  <a:pt x="1631156" y="1802606"/>
                </a:cubicBezTo>
                <a:cubicBezTo>
                  <a:pt x="1637824" y="1790224"/>
                  <a:pt x="1641634" y="1777841"/>
                  <a:pt x="1644491" y="1765459"/>
                </a:cubicBezTo>
                <a:cubicBezTo>
                  <a:pt x="1644491" y="1759744"/>
                  <a:pt x="1641634" y="1766411"/>
                  <a:pt x="1641634" y="1760696"/>
                </a:cubicBezTo>
                <a:cubicBezTo>
                  <a:pt x="1647349" y="1747361"/>
                  <a:pt x="1649254" y="1734979"/>
                  <a:pt x="1643539" y="1738789"/>
                </a:cubicBezTo>
                <a:cubicBezTo>
                  <a:pt x="1648301" y="1745456"/>
                  <a:pt x="1635919" y="1762601"/>
                  <a:pt x="1637824" y="1768316"/>
                </a:cubicBezTo>
                <a:cubicBezTo>
                  <a:pt x="1634966" y="1774984"/>
                  <a:pt x="1632109" y="1776889"/>
                  <a:pt x="1630204" y="1775936"/>
                </a:cubicBezTo>
                <a:cubicBezTo>
                  <a:pt x="1634014" y="1773079"/>
                  <a:pt x="1632109" y="1758791"/>
                  <a:pt x="1638776" y="1758791"/>
                </a:cubicBezTo>
                <a:cubicBezTo>
                  <a:pt x="1639729" y="1754029"/>
                  <a:pt x="1637824" y="1751171"/>
                  <a:pt x="1635919" y="1754029"/>
                </a:cubicBezTo>
                <a:cubicBezTo>
                  <a:pt x="1632109" y="1767364"/>
                  <a:pt x="1628299" y="1774984"/>
                  <a:pt x="1624489" y="1782604"/>
                </a:cubicBezTo>
                <a:cubicBezTo>
                  <a:pt x="1619726" y="1789271"/>
                  <a:pt x="1614964" y="1796891"/>
                  <a:pt x="1606391" y="1807369"/>
                </a:cubicBezTo>
                <a:cubicBezTo>
                  <a:pt x="1614964" y="1792129"/>
                  <a:pt x="1590199" y="1819751"/>
                  <a:pt x="1602581" y="1803559"/>
                </a:cubicBezTo>
                <a:cubicBezTo>
                  <a:pt x="1601629" y="1803559"/>
                  <a:pt x="1592104" y="1810226"/>
                  <a:pt x="1595914" y="1812131"/>
                </a:cubicBezTo>
                <a:cubicBezTo>
                  <a:pt x="1589246" y="1815941"/>
                  <a:pt x="1590199" y="1812131"/>
                  <a:pt x="1594009" y="1808321"/>
                </a:cubicBezTo>
                <a:cubicBezTo>
                  <a:pt x="1597819" y="1804511"/>
                  <a:pt x="1602581" y="1799749"/>
                  <a:pt x="1604486" y="1802606"/>
                </a:cubicBezTo>
                <a:cubicBezTo>
                  <a:pt x="1609249" y="1795939"/>
                  <a:pt x="1615916" y="1786414"/>
                  <a:pt x="1611154" y="1784509"/>
                </a:cubicBezTo>
                <a:cubicBezTo>
                  <a:pt x="1613059" y="1777841"/>
                  <a:pt x="1614964" y="1781651"/>
                  <a:pt x="1616869" y="1779746"/>
                </a:cubicBezTo>
                <a:cubicBezTo>
                  <a:pt x="1618774" y="1774984"/>
                  <a:pt x="1617821" y="1773079"/>
                  <a:pt x="1614964" y="1772126"/>
                </a:cubicBezTo>
                <a:cubicBezTo>
                  <a:pt x="1624489" y="1764506"/>
                  <a:pt x="1618774" y="1753076"/>
                  <a:pt x="1625441" y="1739741"/>
                </a:cubicBezTo>
                <a:cubicBezTo>
                  <a:pt x="1624489" y="1737836"/>
                  <a:pt x="1622584" y="1740694"/>
                  <a:pt x="1621631" y="1740694"/>
                </a:cubicBezTo>
                <a:cubicBezTo>
                  <a:pt x="1618774" y="1746409"/>
                  <a:pt x="1620679" y="1754029"/>
                  <a:pt x="1616869" y="1754981"/>
                </a:cubicBezTo>
                <a:cubicBezTo>
                  <a:pt x="1617821" y="1748314"/>
                  <a:pt x="1617821" y="1732121"/>
                  <a:pt x="1621631" y="1722596"/>
                </a:cubicBezTo>
                <a:cubicBezTo>
                  <a:pt x="1620679" y="1722596"/>
                  <a:pt x="1619726" y="1725454"/>
                  <a:pt x="1618774" y="1727359"/>
                </a:cubicBezTo>
                <a:cubicBezTo>
                  <a:pt x="1617821" y="1726406"/>
                  <a:pt x="1618774" y="1723549"/>
                  <a:pt x="1619726" y="1721644"/>
                </a:cubicBezTo>
                <a:cubicBezTo>
                  <a:pt x="1616869" y="1724501"/>
                  <a:pt x="1616869" y="1730216"/>
                  <a:pt x="1613059" y="1737836"/>
                </a:cubicBezTo>
                <a:cubicBezTo>
                  <a:pt x="1610201" y="1731169"/>
                  <a:pt x="1602581" y="1751171"/>
                  <a:pt x="1597819" y="1750219"/>
                </a:cubicBezTo>
                <a:cubicBezTo>
                  <a:pt x="1597819" y="1753076"/>
                  <a:pt x="1598771" y="1754981"/>
                  <a:pt x="1598771" y="1756886"/>
                </a:cubicBezTo>
                <a:cubicBezTo>
                  <a:pt x="1596866" y="1761649"/>
                  <a:pt x="1594961" y="1754981"/>
                  <a:pt x="1593056" y="1755934"/>
                </a:cubicBezTo>
                <a:cubicBezTo>
                  <a:pt x="1594961" y="1752124"/>
                  <a:pt x="1594009" y="1740694"/>
                  <a:pt x="1597819" y="1742599"/>
                </a:cubicBezTo>
                <a:cubicBezTo>
                  <a:pt x="1597819" y="1739741"/>
                  <a:pt x="1596866" y="1737836"/>
                  <a:pt x="1595914" y="1735931"/>
                </a:cubicBezTo>
                <a:cubicBezTo>
                  <a:pt x="1594009" y="1734026"/>
                  <a:pt x="1593056" y="1743551"/>
                  <a:pt x="1591151" y="1746409"/>
                </a:cubicBezTo>
                <a:cubicBezTo>
                  <a:pt x="1590199" y="1739741"/>
                  <a:pt x="1589246" y="1739741"/>
                  <a:pt x="1584484" y="1744504"/>
                </a:cubicBezTo>
                <a:cubicBezTo>
                  <a:pt x="1579721" y="1734979"/>
                  <a:pt x="1592104" y="1720691"/>
                  <a:pt x="1593056" y="1707356"/>
                </a:cubicBezTo>
                <a:cubicBezTo>
                  <a:pt x="1590199" y="1703546"/>
                  <a:pt x="1588294" y="1711166"/>
                  <a:pt x="1585436" y="1708309"/>
                </a:cubicBezTo>
                <a:lnTo>
                  <a:pt x="1589246" y="1695926"/>
                </a:lnTo>
                <a:cubicBezTo>
                  <a:pt x="1589246" y="1693069"/>
                  <a:pt x="1582579" y="1691164"/>
                  <a:pt x="1583531" y="1682591"/>
                </a:cubicBezTo>
                <a:cubicBezTo>
                  <a:pt x="1584484" y="1687354"/>
                  <a:pt x="1587341" y="1682591"/>
                  <a:pt x="1588294" y="1686401"/>
                </a:cubicBezTo>
                <a:cubicBezTo>
                  <a:pt x="1590199" y="1673066"/>
                  <a:pt x="1594009" y="1669256"/>
                  <a:pt x="1597819" y="1669256"/>
                </a:cubicBezTo>
                <a:cubicBezTo>
                  <a:pt x="1601629" y="1669256"/>
                  <a:pt x="1605439" y="1671161"/>
                  <a:pt x="1610201" y="1668304"/>
                </a:cubicBezTo>
                <a:cubicBezTo>
                  <a:pt x="1608296" y="1669256"/>
                  <a:pt x="1607344" y="1674019"/>
                  <a:pt x="1606391" y="1674019"/>
                </a:cubicBezTo>
                <a:cubicBezTo>
                  <a:pt x="1605439" y="1677829"/>
                  <a:pt x="1609249" y="1676876"/>
                  <a:pt x="1605439" y="1683544"/>
                </a:cubicBezTo>
                <a:cubicBezTo>
                  <a:pt x="1614011" y="1668304"/>
                  <a:pt x="1606391" y="1690211"/>
                  <a:pt x="1612106" y="1676876"/>
                </a:cubicBezTo>
                <a:cubicBezTo>
                  <a:pt x="1613059" y="1678781"/>
                  <a:pt x="1613059" y="1681639"/>
                  <a:pt x="1611154" y="1686401"/>
                </a:cubicBezTo>
                <a:cubicBezTo>
                  <a:pt x="1616869" y="1683544"/>
                  <a:pt x="1614964" y="1676876"/>
                  <a:pt x="1619726" y="1668304"/>
                </a:cubicBezTo>
                <a:cubicBezTo>
                  <a:pt x="1620679" y="1680686"/>
                  <a:pt x="1626394" y="1666399"/>
                  <a:pt x="1629251" y="1664494"/>
                </a:cubicBezTo>
                <a:cubicBezTo>
                  <a:pt x="1632109" y="1664494"/>
                  <a:pt x="1630204" y="1668304"/>
                  <a:pt x="1629251" y="1671161"/>
                </a:cubicBezTo>
                <a:cubicBezTo>
                  <a:pt x="1636871" y="1671161"/>
                  <a:pt x="1638776" y="1654016"/>
                  <a:pt x="1646396" y="1643539"/>
                </a:cubicBezTo>
                <a:cubicBezTo>
                  <a:pt x="1648301" y="1648301"/>
                  <a:pt x="1645444" y="1652111"/>
                  <a:pt x="1642586" y="1658779"/>
                </a:cubicBezTo>
                <a:cubicBezTo>
                  <a:pt x="1648301" y="1655921"/>
                  <a:pt x="1651159" y="1634966"/>
                  <a:pt x="1657826" y="1634966"/>
                </a:cubicBezTo>
                <a:cubicBezTo>
                  <a:pt x="1653064" y="1643539"/>
                  <a:pt x="1654969" y="1643539"/>
                  <a:pt x="1654969" y="1650206"/>
                </a:cubicBezTo>
                <a:cubicBezTo>
                  <a:pt x="1653064" y="1655921"/>
                  <a:pt x="1651159" y="1655921"/>
                  <a:pt x="1649254" y="1659731"/>
                </a:cubicBezTo>
                <a:cubicBezTo>
                  <a:pt x="1648301" y="1658779"/>
                  <a:pt x="1649254" y="1655921"/>
                  <a:pt x="1650206" y="1653064"/>
                </a:cubicBezTo>
                <a:cubicBezTo>
                  <a:pt x="1649254" y="1653064"/>
                  <a:pt x="1648301" y="1656874"/>
                  <a:pt x="1647349" y="1658779"/>
                </a:cubicBezTo>
                <a:cubicBezTo>
                  <a:pt x="1651159" y="1664494"/>
                  <a:pt x="1653064" y="1677829"/>
                  <a:pt x="1649254" y="1687354"/>
                </a:cubicBezTo>
                <a:cubicBezTo>
                  <a:pt x="1652111" y="1687354"/>
                  <a:pt x="1653064" y="1681639"/>
                  <a:pt x="1654016" y="1686401"/>
                </a:cubicBezTo>
                <a:cubicBezTo>
                  <a:pt x="1650206" y="1690211"/>
                  <a:pt x="1651159" y="1694021"/>
                  <a:pt x="1647349" y="1702594"/>
                </a:cubicBezTo>
                <a:cubicBezTo>
                  <a:pt x="1649254" y="1701641"/>
                  <a:pt x="1651159" y="1695926"/>
                  <a:pt x="1650206" y="1700689"/>
                </a:cubicBezTo>
                <a:cubicBezTo>
                  <a:pt x="1651159" y="1700689"/>
                  <a:pt x="1652111" y="1698784"/>
                  <a:pt x="1653064" y="1695926"/>
                </a:cubicBezTo>
                <a:cubicBezTo>
                  <a:pt x="1654016" y="1694021"/>
                  <a:pt x="1654969" y="1692116"/>
                  <a:pt x="1655921" y="1691164"/>
                </a:cubicBezTo>
                <a:cubicBezTo>
                  <a:pt x="1658779" y="1692116"/>
                  <a:pt x="1655921" y="1699736"/>
                  <a:pt x="1658779" y="1699736"/>
                </a:cubicBezTo>
                <a:cubicBezTo>
                  <a:pt x="1654969" y="1694974"/>
                  <a:pt x="1674019" y="1671161"/>
                  <a:pt x="1663541" y="1673066"/>
                </a:cubicBezTo>
                <a:cubicBezTo>
                  <a:pt x="1667351" y="1666399"/>
                  <a:pt x="1677829" y="1656874"/>
                  <a:pt x="1674971" y="1646396"/>
                </a:cubicBezTo>
                <a:cubicBezTo>
                  <a:pt x="1674019" y="1653064"/>
                  <a:pt x="1671161" y="1652111"/>
                  <a:pt x="1666399" y="1664494"/>
                </a:cubicBezTo>
                <a:cubicBezTo>
                  <a:pt x="1666399" y="1658779"/>
                  <a:pt x="1661636" y="1656874"/>
                  <a:pt x="1664494" y="1647349"/>
                </a:cubicBezTo>
                <a:cubicBezTo>
                  <a:pt x="1667351" y="1650206"/>
                  <a:pt x="1674971" y="1646396"/>
                  <a:pt x="1673066" y="1640681"/>
                </a:cubicBezTo>
                <a:cubicBezTo>
                  <a:pt x="1676876" y="1634014"/>
                  <a:pt x="1675924" y="1653064"/>
                  <a:pt x="1679734" y="1637824"/>
                </a:cubicBezTo>
                <a:cubicBezTo>
                  <a:pt x="1686401" y="1640681"/>
                  <a:pt x="1676876" y="1657826"/>
                  <a:pt x="1674971" y="1664494"/>
                </a:cubicBezTo>
                <a:cubicBezTo>
                  <a:pt x="1671161" y="1675924"/>
                  <a:pt x="1671161" y="1682591"/>
                  <a:pt x="1667351" y="1690211"/>
                </a:cubicBezTo>
                <a:cubicBezTo>
                  <a:pt x="1667351" y="1684496"/>
                  <a:pt x="1665446" y="1684496"/>
                  <a:pt x="1662589" y="1693069"/>
                </a:cubicBezTo>
                <a:cubicBezTo>
                  <a:pt x="1660684" y="1698784"/>
                  <a:pt x="1667351" y="1689259"/>
                  <a:pt x="1663541" y="1697831"/>
                </a:cubicBezTo>
                <a:cubicBezTo>
                  <a:pt x="1666399" y="1700689"/>
                  <a:pt x="1667351" y="1693069"/>
                  <a:pt x="1670209" y="1693069"/>
                </a:cubicBezTo>
                <a:cubicBezTo>
                  <a:pt x="1670209" y="1693069"/>
                  <a:pt x="1669256" y="1694021"/>
                  <a:pt x="1669256" y="1694974"/>
                </a:cubicBezTo>
                <a:cubicBezTo>
                  <a:pt x="1669256" y="1695926"/>
                  <a:pt x="1668304" y="1696879"/>
                  <a:pt x="1668304" y="1697831"/>
                </a:cubicBezTo>
                <a:cubicBezTo>
                  <a:pt x="1668304" y="1698784"/>
                  <a:pt x="1667351" y="1700689"/>
                  <a:pt x="1667351" y="1702594"/>
                </a:cubicBezTo>
                <a:cubicBezTo>
                  <a:pt x="1665446" y="1710214"/>
                  <a:pt x="1664494" y="1718786"/>
                  <a:pt x="1665446" y="1723549"/>
                </a:cubicBezTo>
                <a:cubicBezTo>
                  <a:pt x="1664494" y="1711166"/>
                  <a:pt x="1665446" y="1713071"/>
                  <a:pt x="1662589" y="1724501"/>
                </a:cubicBezTo>
                <a:close/>
                <a:moveTo>
                  <a:pt x="1589246" y="1675924"/>
                </a:moveTo>
                <a:cubicBezTo>
                  <a:pt x="1591151" y="1671161"/>
                  <a:pt x="1589246" y="1668304"/>
                  <a:pt x="1589246" y="1664494"/>
                </a:cubicBezTo>
                <a:cubicBezTo>
                  <a:pt x="1584484" y="1669256"/>
                  <a:pt x="1588294" y="1674971"/>
                  <a:pt x="1584484" y="1678781"/>
                </a:cubicBezTo>
                <a:cubicBezTo>
                  <a:pt x="1586389" y="1679734"/>
                  <a:pt x="1587341" y="1676876"/>
                  <a:pt x="1589246" y="1675924"/>
                </a:cubicBezTo>
                <a:close/>
                <a:moveTo>
                  <a:pt x="1602581" y="1680686"/>
                </a:moveTo>
                <a:cubicBezTo>
                  <a:pt x="1598771" y="1691164"/>
                  <a:pt x="1601629" y="1677829"/>
                  <a:pt x="1597819" y="1678781"/>
                </a:cubicBezTo>
                <a:cubicBezTo>
                  <a:pt x="1592104" y="1687354"/>
                  <a:pt x="1596866" y="1694974"/>
                  <a:pt x="1589246" y="1696879"/>
                </a:cubicBezTo>
                <a:cubicBezTo>
                  <a:pt x="1590199" y="1702594"/>
                  <a:pt x="1586389" y="1712119"/>
                  <a:pt x="1583531" y="1721644"/>
                </a:cubicBezTo>
                <a:cubicBezTo>
                  <a:pt x="1585436" y="1724501"/>
                  <a:pt x="1587341" y="1718786"/>
                  <a:pt x="1589246" y="1719739"/>
                </a:cubicBezTo>
                <a:cubicBezTo>
                  <a:pt x="1588294" y="1711166"/>
                  <a:pt x="1597819" y="1702594"/>
                  <a:pt x="1594009" y="1698784"/>
                </a:cubicBezTo>
                <a:cubicBezTo>
                  <a:pt x="1596866" y="1698784"/>
                  <a:pt x="1598771" y="1685449"/>
                  <a:pt x="1602581" y="1690211"/>
                </a:cubicBezTo>
                <a:cubicBezTo>
                  <a:pt x="1605439" y="1683544"/>
                  <a:pt x="1603534" y="1682591"/>
                  <a:pt x="1602581" y="1680686"/>
                </a:cubicBezTo>
                <a:close/>
                <a:moveTo>
                  <a:pt x="1610201" y="1707356"/>
                </a:moveTo>
                <a:cubicBezTo>
                  <a:pt x="1607344" y="1705451"/>
                  <a:pt x="1606391" y="1711166"/>
                  <a:pt x="1604486" y="1714976"/>
                </a:cubicBezTo>
                <a:cubicBezTo>
                  <a:pt x="1607344" y="1715929"/>
                  <a:pt x="1611154" y="1712119"/>
                  <a:pt x="1610201" y="1707356"/>
                </a:cubicBezTo>
                <a:close/>
                <a:moveTo>
                  <a:pt x="1638776" y="1716881"/>
                </a:moveTo>
                <a:cubicBezTo>
                  <a:pt x="1643539" y="1702594"/>
                  <a:pt x="1637824" y="1708309"/>
                  <a:pt x="1635919" y="1703546"/>
                </a:cubicBezTo>
                <a:lnTo>
                  <a:pt x="1633061" y="1711166"/>
                </a:lnTo>
                <a:cubicBezTo>
                  <a:pt x="1636871" y="1710214"/>
                  <a:pt x="1637824" y="1711166"/>
                  <a:pt x="1638776" y="1716881"/>
                </a:cubicBezTo>
                <a:close/>
                <a:moveTo>
                  <a:pt x="1516856" y="1902619"/>
                </a:moveTo>
                <a:cubicBezTo>
                  <a:pt x="1498759" y="1906429"/>
                  <a:pt x="1486376" y="1908334"/>
                  <a:pt x="1475899" y="1911191"/>
                </a:cubicBezTo>
                <a:cubicBezTo>
                  <a:pt x="1492091" y="1910239"/>
                  <a:pt x="1480661" y="1915001"/>
                  <a:pt x="1493996" y="1915954"/>
                </a:cubicBezTo>
                <a:cubicBezTo>
                  <a:pt x="1496854" y="1914049"/>
                  <a:pt x="1495901" y="1911191"/>
                  <a:pt x="1506379" y="1911191"/>
                </a:cubicBezTo>
                <a:cubicBezTo>
                  <a:pt x="1509236" y="1907381"/>
                  <a:pt x="1495901" y="1911191"/>
                  <a:pt x="1498759" y="1907381"/>
                </a:cubicBezTo>
                <a:cubicBezTo>
                  <a:pt x="1509236" y="1905476"/>
                  <a:pt x="1502569" y="1911191"/>
                  <a:pt x="1512094" y="1908334"/>
                </a:cubicBezTo>
                <a:cubicBezTo>
                  <a:pt x="1507331" y="1904524"/>
                  <a:pt x="1515904" y="1904524"/>
                  <a:pt x="1516856" y="1902619"/>
                </a:cubicBezTo>
                <a:close/>
                <a:moveTo>
                  <a:pt x="1610201" y="1862614"/>
                </a:moveTo>
                <a:cubicBezTo>
                  <a:pt x="1603534" y="1867376"/>
                  <a:pt x="1602581" y="1870234"/>
                  <a:pt x="1605439" y="1872139"/>
                </a:cubicBezTo>
                <a:cubicBezTo>
                  <a:pt x="1612106" y="1867376"/>
                  <a:pt x="1615916" y="1862614"/>
                  <a:pt x="1613059" y="1861661"/>
                </a:cubicBezTo>
                <a:cubicBezTo>
                  <a:pt x="1612106" y="1862614"/>
                  <a:pt x="1610201" y="1863566"/>
                  <a:pt x="1610201" y="1862614"/>
                </a:cubicBezTo>
                <a:close/>
                <a:moveTo>
                  <a:pt x="1577816" y="1884521"/>
                </a:moveTo>
                <a:cubicBezTo>
                  <a:pt x="1577816" y="1881664"/>
                  <a:pt x="1581626" y="1878806"/>
                  <a:pt x="1583531" y="1875949"/>
                </a:cubicBezTo>
                <a:cubicBezTo>
                  <a:pt x="1576864" y="1879759"/>
                  <a:pt x="1582579" y="1871186"/>
                  <a:pt x="1573054" y="1877854"/>
                </a:cubicBezTo>
                <a:cubicBezTo>
                  <a:pt x="1575911" y="1880711"/>
                  <a:pt x="1574006" y="1884521"/>
                  <a:pt x="1577816" y="1884521"/>
                </a:cubicBezTo>
                <a:close/>
                <a:moveTo>
                  <a:pt x="1566386" y="1895951"/>
                </a:moveTo>
                <a:cubicBezTo>
                  <a:pt x="1580674" y="1889284"/>
                  <a:pt x="1587341" y="1882616"/>
                  <a:pt x="1592104" y="1876901"/>
                </a:cubicBezTo>
                <a:cubicBezTo>
                  <a:pt x="1597819" y="1870234"/>
                  <a:pt x="1601629" y="1864519"/>
                  <a:pt x="1609249" y="1856899"/>
                </a:cubicBezTo>
                <a:cubicBezTo>
                  <a:pt x="1605439" y="1858804"/>
                  <a:pt x="1600676" y="1862614"/>
                  <a:pt x="1595914" y="1866424"/>
                </a:cubicBezTo>
                <a:cubicBezTo>
                  <a:pt x="1591151" y="1870234"/>
                  <a:pt x="1587341" y="1873091"/>
                  <a:pt x="1585436" y="1874044"/>
                </a:cubicBezTo>
                <a:cubicBezTo>
                  <a:pt x="1588294" y="1872139"/>
                  <a:pt x="1589246" y="1874044"/>
                  <a:pt x="1590199" y="1874996"/>
                </a:cubicBezTo>
                <a:cubicBezTo>
                  <a:pt x="1580674" y="1883569"/>
                  <a:pt x="1568291" y="1890236"/>
                  <a:pt x="1566386" y="1895951"/>
                </a:cubicBezTo>
                <a:close/>
                <a:moveTo>
                  <a:pt x="1705451" y="1755934"/>
                </a:moveTo>
                <a:cubicBezTo>
                  <a:pt x="1707356" y="1748314"/>
                  <a:pt x="1718786" y="1718786"/>
                  <a:pt x="1713071" y="1727359"/>
                </a:cubicBezTo>
                <a:cubicBezTo>
                  <a:pt x="1709261" y="1743551"/>
                  <a:pt x="1706404" y="1733074"/>
                  <a:pt x="1703546" y="1746409"/>
                </a:cubicBezTo>
                <a:cubicBezTo>
                  <a:pt x="1707356" y="1744504"/>
                  <a:pt x="1703546" y="1754029"/>
                  <a:pt x="1705451" y="1755934"/>
                </a:cubicBezTo>
                <a:close/>
                <a:moveTo>
                  <a:pt x="1608296" y="1882616"/>
                </a:moveTo>
                <a:cubicBezTo>
                  <a:pt x="1616869" y="1876901"/>
                  <a:pt x="1616869" y="1874044"/>
                  <a:pt x="1625441" y="1866424"/>
                </a:cubicBezTo>
                <a:cubicBezTo>
                  <a:pt x="1623536" y="1872139"/>
                  <a:pt x="1635919" y="1860709"/>
                  <a:pt x="1633061" y="1859756"/>
                </a:cubicBezTo>
                <a:cubicBezTo>
                  <a:pt x="1616869" y="1868329"/>
                  <a:pt x="1602581" y="1885474"/>
                  <a:pt x="1585436" y="1896904"/>
                </a:cubicBezTo>
                <a:cubicBezTo>
                  <a:pt x="1592104" y="1895951"/>
                  <a:pt x="1592104" y="1892141"/>
                  <a:pt x="1602581" y="1886426"/>
                </a:cubicBezTo>
                <a:cubicBezTo>
                  <a:pt x="1602581" y="1888331"/>
                  <a:pt x="1598771" y="1891189"/>
                  <a:pt x="1598771" y="1893094"/>
                </a:cubicBezTo>
                <a:cubicBezTo>
                  <a:pt x="1615916" y="1885474"/>
                  <a:pt x="1605439" y="1885474"/>
                  <a:pt x="1608296" y="1882616"/>
                </a:cubicBezTo>
                <a:close/>
                <a:moveTo>
                  <a:pt x="1633061" y="1854041"/>
                </a:moveTo>
                <a:cubicBezTo>
                  <a:pt x="1638776" y="1854041"/>
                  <a:pt x="1635919" y="1856899"/>
                  <a:pt x="1640681" y="1857851"/>
                </a:cubicBezTo>
                <a:cubicBezTo>
                  <a:pt x="1632109" y="1867376"/>
                  <a:pt x="1629251" y="1871186"/>
                  <a:pt x="1626394" y="1875949"/>
                </a:cubicBezTo>
                <a:cubicBezTo>
                  <a:pt x="1623536" y="1880711"/>
                  <a:pt x="1619726" y="1885474"/>
                  <a:pt x="1606391" y="1892141"/>
                </a:cubicBezTo>
                <a:cubicBezTo>
                  <a:pt x="1608296" y="1894046"/>
                  <a:pt x="1618774" y="1888331"/>
                  <a:pt x="1626394" y="1882616"/>
                </a:cubicBezTo>
                <a:cubicBezTo>
                  <a:pt x="1634014" y="1876901"/>
                  <a:pt x="1639729" y="1873091"/>
                  <a:pt x="1634014" y="1881664"/>
                </a:cubicBezTo>
                <a:cubicBezTo>
                  <a:pt x="1640681" y="1874996"/>
                  <a:pt x="1654969" y="1862614"/>
                  <a:pt x="1654969" y="1857851"/>
                </a:cubicBezTo>
                <a:cubicBezTo>
                  <a:pt x="1642586" y="1874044"/>
                  <a:pt x="1650206" y="1851184"/>
                  <a:pt x="1657826" y="1846421"/>
                </a:cubicBezTo>
                <a:cubicBezTo>
                  <a:pt x="1659731" y="1839754"/>
                  <a:pt x="1650206" y="1842611"/>
                  <a:pt x="1647349" y="1850231"/>
                </a:cubicBezTo>
                <a:cubicBezTo>
                  <a:pt x="1650206" y="1845469"/>
                  <a:pt x="1654016" y="1844516"/>
                  <a:pt x="1651159" y="1849279"/>
                </a:cubicBezTo>
                <a:cubicBezTo>
                  <a:pt x="1642586" y="1855946"/>
                  <a:pt x="1645444" y="1848326"/>
                  <a:pt x="1648301" y="1841659"/>
                </a:cubicBezTo>
                <a:cubicBezTo>
                  <a:pt x="1638776" y="1861661"/>
                  <a:pt x="1648301" y="1834991"/>
                  <a:pt x="1633061" y="1854041"/>
                </a:cubicBezTo>
                <a:close/>
                <a:moveTo>
                  <a:pt x="1686401" y="1751171"/>
                </a:moveTo>
                <a:cubicBezTo>
                  <a:pt x="1686401" y="1742599"/>
                  <a:pt x="1694974" y="1722596"/>
                  <a:pt x="1693069" y="1716881"/>
                </a:cubicBezTo>
                <a:cubicBezTo>
                  <a:pt x="1686401" y="1729264"/>
                  <a:pt x="1686401" y="1741646"/>
                  <a:pt x="1686401" y="1751171"/>
                </a:cubicBezTo>
                <a:close/>
                <a:moveTo>
                  <a:pt x="1635919" y="1800701"/>
                </a:moveTo>
                <a:cubicBezTo>
                  <a:pt x="1634014" y="1794986"/>
                  <a:pt x="1630204" y="1805464"/>
                  <a:pt x="1627346" y="1801654"/>
                </a:cubicBezTo>
                <a:cubicBezTo>
                  <a:pt x="1625441" y="1804511"/>
                  <a:pt x="1622584" y="1808321"/>
                  <a:pt x="1623536" y="1810226"/>
                </a:cubicBezTo>
                <a:cubicBezTo>
                  <a:pt x="1630204" y="1797844"/>
                  <a:pt x="1631156" y="1809274"/>
                  <a:pt x="1635919" y="1800701"/>
                </a:cubicBezTo>
                <a:close/>
                <a:moveTo>
                  <a:pt x="1641634" y="1790224"/>
                </a:moveTo>
                <a:cubicBezTo>
                  <a:pt x="1642586" y="1779746"/>
                  <a:pt x="1647349" y="1773079"/>
                  <a:pt x="1649254" y="1763554"/>
                </a:cubicBezTo>
                <a:cubicBezTo>
                  <a:pt x="1646396" y="1764506"/>
                  <a:pt x="1644491" y="1771174"/>
                  <a:pt x="1641634" y="1773079"/>
                </a:cubicBezTo>
                <a:cubicBezTo>
                  <a:pt x="1644491" y="1766411"/>
                  <a:pt x="1645444" y="1760696"/>
                  <a:pt x="1645444" y="1757839"/>
                </a:cubicBezTo>
                <a:cubicBezTo>
                  <a:pt x="1643539" y="1764506"/>
                  <a:pt x="1640681" y="1768316"/>
                  <a:pt x="1638776" y="1771174"/>
                </a:cubicBezTo>
                <a:cubicBezTo>
                  <a:pt x="1645444" y="1768316"/>
                  <a:pt x="1631156" y="1794034"/>
                  <a:pt x="1636871" y="1787366"/>
                </a:cubicBezTo>
                <a:cubicBezTo>
                  <a:pt x="1638776" y="1783556"/>
                  <a:pt x="1640681" y="1776889"/>
                  <a:pt x="1642586" y="1776889"/>
                </a:cubicBezTo>
                <a:cubicBezTo>
                  <a:pt x="1640681" y="1780699"/>
                  <a:pt x="1637824" y="1786414"/>
                  <a:pt x="1638776" y="1788319"/>
                </a:cubicBezTo>
                <a:cubicBezTo>
                  <a:pt x="1640681" y="1783556"/>
                  <a:pt x="1641634" y="1787366"/>
                  <a:pt x="1641634" y="1790224"/>
                </a:cubicBezTo>
                <a:close/>
                <a:moveTo>
                  <a:pt x="1674019" y="1709261"/>
                </a:moveTo>
                <a:cubicBezTo>
                  <a:pt x="1675924" y="1703546"/>
                  <a:pt x="1677829" y="1702594"/>
                  <a:pt x="1678781" y="1697831"/>
                </a:cubicBezTo>
                <a:cubicBezTo>
                  <a:pt x="1676876" y="1692116"/>
                  <a:pt x="1670209" y="1714976"/>
                  <a:pt x="1672114" y="1714976"/>
                </a:cubicBezTo>
                <a:cubicBezTo>
                  <a:pt x="1673066" y="1713071"/>
                  <a:pt x="1679734" y="1707356"/>
                  <a:pt x="1676876" y="1703546"/>
                </a:cubicBezTo>
                <a:cubicBezTo>
                  <a:pt x="1676876" y="1706404"/>
                  <a:pt x="1675924" y="1710214"/>
                  <a:pt x="1674019" y="1709261"/>
                </a:cubicBezTo>
                <a:close/>
                <a:moveTo>
                  <a:pt x="1674971" y="1730216"/>
                </a:moveTo>
                <a:cubicBezTo>
                  <a:pt x="1668304" y="1734026"/>
                  <a:pt x="1677829" y="1717834"/>
                  <a:pt x="1673066" y="1718786"/>
                </a:cubicBezTo>
                <a:cubicBezTo>
                  <a:pt x="1669256" y="1723549"/>
                  <a:pt x="1672114" y="1724501"/>
                  <a:pt x="1668304" y="1734026"/>
                </a:cubicBezTo>
                <a:cubicBezTo>
                  <a:pt x="1665446" y="1729264"/>
                  <a:pt x="1663541" y="1742599"/>
                  <a:pt x="1665446" y="1743551"/>
                </a:cubicBezTo>
                <a:cubicBezTo>
                  <a:pt x="1667351" y="1737836"/>
                  <a:pt x="1669256" y="1734026"/>
                  <a:pt x="1671161" y="1732121"/>
                </a:cubicBezTo>
                <a:cubicBezTo>
                  <a:pt x="1674019" y="1734026"/>
                  <a:pt x="1670209" y="1744504"/>
                  <a:pt x="1667351" y="1748314"/>
                </a:cubicBezTo>
                <a:cubicBezTo>
                  <a:pt x="1669256" y="1753076"/>
                  <a:pt x="1672114" y="1736884"/>
                  <a:pt x="1674971" y="1730216"/>
                </a:cubicBezTo>
                <a:close/>
                <a:moveTo>
                  <a:pt x="1680686" y="1729264"/>
                </a:moveTo>
                <a:cubicBezTo>
                  <a:pt x="1678781" y="1728311"/>
                  <a:pt x="1676876" y="1728311"/>
                  <a:pt x="1675924" y="1730216"/>
                </a:cubicBezTo>
                <a:cubicBezTo>
                  <a:pt x="1672114" y="1737836"/>
                  <a:pt x="1675924" y="1736884"/>
                  <a:pt x="1675924" y="1740694"/>
                </a:cubicBezTo>
                <a:cubicBezTo>
                  <a:pt x="1677829" y="1737836"/>
                  <a:pt x="1679734" y="1736884"/>
                  <a:pt x="1680686" y="1729264"/>
                </a:cubicBezTo>
                <a:close/>
                <a:moveTo>
                  <a:pt x="1675924" y="1716881"/>
                </a:moveTo>
                <a:cubicBezTo>
                  <a:pt x="1678781" y="1716881"/>
                  <a:pt x="1680686" y="1713071"/>
                  <a:pt x="1682591" y="1709261"/>
                </a:cubicBezTo>
                <a:cubicBezTo>
                  <a:pt x="1683544" y="1707356"/>
                  <a:pt x="1684496" y="1704499"/>
                  <a:pt x="1685449" y="1702594"/>
                </a:cubicBezTo>
                <a:cubicBezTo>
                  <a:pt x="1686401" y="1700689"/>
                  <a:pt x="1686401" y="1699736"/>
                  <a:pt x="1687354" y="1698784"/>
                </a:cubicBezTo>
                <a:cubicBezTo>
                  <a:pt x="1687354" y="1699736"/>
                  <a:pt x="1686401" y="1700689"/>
                  <a:pt x="1686401" y="1701641"/>
                </a:cubicBezTo>
                <a:cubicBezTo>
                  <a:pt x="1686401" y="1702594"/>
                  <a:pt x="1686401" y="1703546"/>
                  <a:pt x="1686401" y="1704499"/>
                </a:cubicBezTo>
                <a:cubicBezTo>
                  <a:pt x="1686401" y="1706404"/>
                  <a:pt x="1687354" y="1707356"/>
                  <a:pt x="1688306" y="1707356"/>
                </a:cubicBezTo>
                <a:cubicBezTo>
                  <a:pt x="1687354" y="1712119"/>
                  <a:pt x="1681639" y="1723549"/>
                  <a:pt x="1684496" y="1723549"/>
                </a:cubicBezTo>
                <a:cubicBezTo>
                  <a:pt x="1687354" y="1714976"/>
                  <a:pt x="1689259" y="1710214"/>
                  <a:pt x="1692116" y="1712119"/>
                </a:cubicBezTo>
                <a:cubicBezTo>
                  <a:pt x="1692116" y="1709261"/>
                  <a:pt x="1693069" y="1706404"/>
                  <a:pt x="1693069" y="1703546"/>
                </a:cubicBezTo>
                <a:cubicBezTo>
                  <a:pt x="1693069" y="1701641"/>
                  <a:pt x="1693069" y="1699736"/>
                  <a:pt x="1694021" y="1698784"/>
                </a:cubicBezTo>
                <a:cubicBezTo>
                  <a:pt x="1694974" y="1695926"/>
                  <a:pt x="1694974" y="1693069"/>
                  <a:pt x="1694974" y="1689259"/>
                </a:cubicBezTo>
                <a:cubicBezTo>
                  <a:pt x="1694021" y="1691164"/>
                  <a:pt x="1692116" y="1694021"/>
                  <a:pt x="1691164" y="1694974"/>
                </a:cubicBezTo>
                <a:cubicBezTo>
                  <a:pt x="1693069" y="1686401"/>
                  <a:pt x="1699736" y="1679734"/>
                  <a:pt x="1695926" y="1675924"/>
                </a:cubicBezTo>
                <a:cubicBezTo>
                  <a:pt x="1694021" y="1679734"/>
                  <a:pt x="1693069" y="1690211"/>
                  <a:pt x="1690211" y="1690211"/>
                </a:cubicBezTo>
                <a:cubicBezTo>
                  <a:pt x="1691164" y="1685449"/>
                  <a:pt x="1695926" y="1676876"/>
                  <a:pt x="1694021" y="1674971"/>
                </a:cubicBezTo>
                <a:cubicBezTo>
                  <a:pt x="1690211" y="1684496"/>
                  <a:pt x="1688306" y="1688306"/>
                  <a:pt x="1686401" y="1693069"/>
                </a:cubicBezTo>
                <a:cubicBezTo>
                  <a:pt x="1682591" y="1697831"/>
                  <a:pt x="1680686" y="1703546"/>
                  <a:pt x="1675924" y="1716881"/>
                </a:cubicBezTo>
                <a:close/>
                <a:moveTo>
                  <a:pt x="1675924" y="1692116"/>
                </a:moveTo>
                <a:cubicBezTo>
                  <a:pt x="1676876" y="1701641"/>
                  <a:pt x="1691164" y="1677829"/>
                  <a:pt x="1686401" y="1674019"/>
                </a:cubicBezTo>
                <a:cubicBezTo>
                  <a:pt x="1684496" y="1685449"/>
                  <a:pt x="1679734" y="1685449"/>
                  <a:pt x="1675924" y="1692116"/>
                </a:cubicBezTo>
                <a:close/>
                <a:moveTo>
                  <a:pt x="1649254" y="1749266"/>
                </a:moveTo>
                <a:cubicBezTo>
                  <a:pt x="1650206" y="1747361"/>
                  <a:pt x="1651159" y="1743551"/>
                  <a:pt x="1650206" y="1742599"/>
                </a:cubicBezTo>
                <a:cubicBezTo>
                  <a:pt x="1642586" y="1754981"/>
                  <a:pt x="1650206" y="1751171"/>
                  <a:pt x="1650206" y="1759744"/>
                </a:cubicBezTo>
                <a:cubicBezTo>
                  <a:pt x="1652111" y="1755934"/>
                  <a:pt x="1654016" y="1754981"/>
                  <a:pt x="1654969" y="1755934"/>
                </a:cubicBezTo>
                <a:cubicBezTo>
                  <a:pt x="1660684" y="1738789"/>
                  <a:pt x="1651159" y="1752124"/>
                  <a:pt x="1649254" y="1749266"/>
                </a:cubicBezTo>
                <a:close/>
                <a:moveTo>
                  <a:pt x="1536859" y="1879759"/>
                </a:moveTo>
                <a:cubicBezTo>
                  <a:pt x="1524476" y="1882616"/>
                  <a:pt x="1516856" y="1884521"/>
                  <a:pt x="1517809" y="1888331"/>
                </a:cubicBezTo>
                <a:cubicBezTo>
                  <a:pt x="1499711" y="1891189"/>
                  <a:pt x="1479709" y="1888331"/>
                  <a:pt x="1471136" y="1891189"/>
                </a:cubicBezTo>
                <a:cubicBezTo>
                  <a:pt x="1473041" y="1888331"/>
                  <a:pt x="1479709" y="1886426"/>
                  <a:pt x="1488281" y="1884521"/>
                </a:cubicBezTo>
                <a:cubicBezTo>
                  <a:pt x="1492091" y="1885474"/>
                  <a:pt x="1490186" y="1886426"/>
                  <a:pt x="1489234" y="1888331"/>
                </a:cubicBezTo>
                <a:cubicBezTo>
                  <a:pt x="1496854" y="1888331"/>
                  <a:pt x="1500664" y="1887379"/>
                  <a:pt x="1504474" y="1885474"/>
                </a:cubicBezTo>
                <a:cubicBezTo>
                  <a:pt x="1508284" y="1884521"/>
                  <a:pt x="1512094" y="1883569"/>
                  <a:pt x="1518761" y="1882616"/>
                </a:cubicBezTo>
                <a:cubicBezTo>
                  <a:pt x="1517809" y="1881664"/>
                  <a:pt x="1514951" y="1882616"/>
                  <a:pt x="1512094" y="1882616"/>
                </a:cubicBezTo>
                <a:cubicBezTo>
                  <a:pt x="1512094" y="1880711"/>
                  <a:pt x="1517809" y="1880711"/>
                  <a:pt x="1522571" y="1880711"/>
                </a:cubicBezTo>
                <a:cubicBezTo>
                  <a:pt x="1528286" y="1879759"/>
                  <a:pt x="1533049" y="1878806"/>
                  <a:pt x="1531144" y="1876901"/>
                </a:cubicBezTo>
                <a:cubicBezTo>
                  <a:pt x="1540669" y="1874996"/>
                  <a:pt x="1535906" y="1876901"/>
                  <a:pt x="1536859" y="1879759"/>
                </a:cubicBezTo>
                <a:close/>
                <a:moveTo>
                  <a:pt x="1673066" y="1818799"/>
                </a:moveTo>
                <a:cubicBezTo>
                  <a:pt x="1674019" y="1813084"/>
                  <a:pt x="1678781" y="1800701"/>
                  <a:pt x="1682591" y="1796891"/>
                </a:cubicBezTo>
                <a:cubicBezTo>
                  <a:pt x="1684496" y="1802606"/>
                  <a:pt x="1675924" y="1813084"/>
                  <a:pt x="1673066" y="1818799"/>
                </a:cubicBezTo>
                <a:close/>
                <a:moveTo>
                  <a:pt x="1663541" y="1598771"/>
                </a:moveTo>
                <a:cubicBezTo>
                  <a:pt x="1665446" y="1593056"/>
                  <a:pt x="1666399" y="1595914"/>
                  <a:pt x="1669256" y="1589246"/>
                </a:cubicBezTo>
                <a:cubicBezTo>
                  <a:pt x="1668304" y="1601629"/>
                  <a:pt x="1651159" y="1628299"/>
                  <a:pt x="1663541" y="1598771"/>
                </a:cubicBezTo>
                <a:close/>
                <a:moveTo>
                  <a:pt x="1627346" y="1580674"/>
                </a:moveTo>
                <a:cubicBezTo>
                  <a:pt x="1631156" y="1585436"/>
                  <a:pt x="1624489" y="1599724"/>
                  <a:pt x="1619726" y="1604486"/>
                </a:cubicBezTo>
                <a:cubicBezTo>
                  <a:pt x="1617821" y="1608296"/>
                  <a:pt x="1623536" y="1616869"/>
                  <a:pt x="1618774" y="1615916"/>
                </a:cubicBezTo>
                <a:lnTo>
                  <a:pt x="1619726" y="1612106"/>
                </a:lnTo>
                <a:cubicBezTo>
                  <a:pt x="1617821" y="1613059"/>
                  <a:pt x="1615916" y="1614011"/>
                  <a:pt x="1614011" y="1612106"/>
                </a:cubicBezTo>
                <a:cubicBezTo>
                  <a:pt x="1618774" y="1600676"/>
                  <a:pt x="1620679" y="1594009"/>
                  <a:pt x="1622584" y="1584484"/>
                </a:cubicBezTo>
                <a:cubicBezTo>
                  <a:pt x="1624489" y="1585436"/>
                  <a:pt x="1626394" y="1584484"/>
                  <a:pt x="1627346" y="1580674"/>
                </a:cubicBezTo>
                <a:close/>
                <a:moveTo>
                  <a:pt x="1637824" y="1612106"/>
                </a:moveTo>
                <a:cubicBezTo>
                  <a:pt x="1632109" y="1619726"/>
                  <a:pt x="1636871" y="1624489"/>
                  <a:pt x="1633061" y="1624489"/>
                </a:cubicBezTo>
                <a:cubicBezTo>
                  <a:pt x="1635919" y="1617821"/>
                  <a:pt x="1629251" y="1619726"/>
                  <a:pt x="1634014" y="1611154"/>
                </a:cubicBezTo>
                <a:lnTo>
                  <a:pt x="1637824" y="1612106"/>
                </a:lnTo>
                <a:close/>
                <a:moveTo>
                  <a:pt x="1506379" y="1601629"/>
                </a:moveTo>
                <a:cubicBezTo>
                  <a:pt x="1513999" y="1592104"/>
                  <a:pt x="1506379" y="1599724"/>
                  <a:pt x="1511141" y="1586389"/>
                </a:cubicBezTo>
                <a:cubicBezTo>
                  <a:pt x="1512094" y="1589246"/>
                  <a:pt x="1513046" y="1589246"/>
                  <a:pt x="1514951" y="1585436"/>
                </a:cubicBezTo>
                <a:cubicBezTo>
                  <a:pt x="1511141" y="1601629"/>
                  <a:pt x="1512094" y="1600676"/>
                  <a:pt x="1506379" y="1619726"/>
                </a:cubicBezTo>
                <a:cubicBezTo>
                  <a:pt x="1503521" y="1619726"/>
                  <a:pt x="1502569" y="1617821"/>
                  <a:pt x="1503521" y="1614011"/>
                </a:cubicBezTo>
                <a:cubicBezTo>
                  <a:pt x="1504474" y="1608296"/>
                  <a:pt x="1507331" y="1610201"/>
                  <a:pt x="1509236" y="1608296"/>
                </a:cubicBezTo>
                <a:cubicBezTo>
                  <a:pt x="1508284" y="1606391"/>
                  <a:pt x="1510189" y="1601629"/>
                  <a:pt x="1506379" y="1601629"/>
                </a:cubicBezTo>
                <a:close/>
                <a:moveTo>
                  <a:pt x="1573054" y="1614011"/>
                </a:moveTo>
                <a:cubicBezTo>
                  <a:pt x="1575911" y="1620679"/>
                  <a:pt x="1563529" y="1637824"/>
                  <a:pt x="1563529" y="1648301"/>
                </a:cubicBezTo>
                <a:cubicBezTo>
                  <a:pt x="1570196" y="1651159"/>
                  <a:pt x="1568291" y="1631156"/>
                  <a:pt x="1573054" y="1627346"/>
                </a:cubicBezTo>
                <a:cubicBezTo>
                  <a:pt x="1578769" y="1629251"/>
                  <a:pt x="1568291" y="1654016"/>
                  <a:pt x="1564481" y="1659731"/>
                </a:cubicBezTo>
                <a:cubicBezTo>
                  <a:pt x="1564481" y="1661636"/>
                  <a:pt x="1566386" y="1662589"/>
                  <a:pt x="1564481" y="1665446"/>
                </a:cubicBezTo>
                <a:cubicBezTo>
                  <a:pt x="1565434" y="1664494"/>
                  <a:pt x="1567339" y="1664494"/>
                  <a:pt x="1569244" y="1665446"/>
                </a:cubicBezTo>
                <a:cubicBezTo>
                  <a:pt x="1567339" y="1671161"/>
                  <a:pt x="1570196" y="1672114"/>
                  <a:pt x="1567339" y="1678781"/>
                </a:cubicBezTo>
                <a:cubicBezTo>
                  <a:pt x="1566386" y="1677829"/>
                  <a:pt x="1566386" y="1674971"/>
                  <a:pt x="1565434" y="1674019"/>
                </a:cubicBezTo>
                <a:cubicBezTo>
                  <a:pt x="1562576" y="1672114"/>
                  <a:pt x="1562576" y="1686401"/>
                  <a:pt x="1559719" y="1681639"/>
                </a:cubicBezTo>
                <a:cubicBezTo>
                  <a:pt x="1555909" y="1694021"/>
                  <a:pt x="1562576" y="1694974"/>
                  <a:pt x="1560671" y="1703546"/>
                </a:cubicBezTo>
                <a:cubicBezTo>
                  <a:pt x="1555909" y="1701641"/>
                  <a:pt x="1556861" y="1701641"/>
                  <a:pt x="1553051" y="1700689"/>
                </a:cubicBezTo>
                <a:cubicBezTo>
                  <a:pt x="1556861" y="1690211"/>
                  <a:pt x="1554956" y="1685449"/>
                  <a:pt x="1556861" y="1680686"/>
                </a:cubicBezTo>
                <a:cubicBezTo>
                  <a:pt x="1552099" y="1685449"/>
                  <a:pt x="1551146" y="1691164"/>
                  <a:pt x="1551146" y="1699736"/>
                </a:cubicBezTo>
                <a:cubicBezTo>
                  <a:pt x="1549241" y="1698784"/>
                  <a:pt x="1550194" y="1696879"/>
                  <a:pt x="1548289" y="1695926"/>
                </a:cubicBezTo>
                <a:cubicBezTo>
                  <a:pt x="1547336" y="1700689"/>
                  <a:pt x="1543526" y="1706404"/>
                  <a:pt x="1546384" y="1709261"/>
                </a:cubicBezTo>
                <a:cubicBezTo>
                  <a:pt x="1547336" y="1710214"/>
                  <a:pt x="1547336" y="1709261"/>
                  <a:pt x="1548289" y="1708309"/>
                </a:cubicBezTo>
                <a:cubicBezTo>
                  <a:pt x="1549241" y="1706404"/>
                  <a:pt x="1549241" y="1709261"/>
                  <a:pt x="1548289" y="1711166"/>
                </a:cubicBezTo>
                <a:cubicBezTo>
                  <a:pt x="1544479" y="1714976"/>
                  <a:pt x="1545431" y="1703546"/>
                  <a:pt x="1543526" y="1707356"/>
                </a:cubicBezTo>
                <a:cubicBezTo>
                  <a:pt x="1540669" y="1698784"/>
                  <a:pt x="1549241" y="1690211"/>
                  <a:pt x="1543526" y="1683544"/>
                </a:cubicBezTo>
                <a:cubicBezTo>
                  <a:pt x="1538764" y="1687354"/>
                  <a:pt x="1533049" y="1697831"/>
                  <a:pt x="1539716" y="1702594"/>
                </a:cubicBezTo>
                <a:cubicBezTo>
                  <a:pt x="1537811" y="1711166"/>
                  <a:pt x="1535906" y="1717834"/>
                  <a:pt x="1531144" y="1719739"/>
                </a:cubicBezTo>
                <a:cubicBezTo>
                  <a:pt x="1534001" y="1722596"/>
                  <a:pt x="1527334" y="1728311"/>
                  <a:pt x="1530191" y="1730216"/>
                </a:cubicBezTo>
                <a:cubicBezTo>
                  <a:pt x="1528286" y="1733074"/>
                  <a:pt x="1526381" y="1729264"/>
                  <a:pt x="1524476" y="1734026"/>
                </a:cubicBezTo>
                <a:cubicBezTo>
                  <a:pt x="1530191" y="1723549"/>
                  <a:pt x="1528286" y="1722596"/>
                  <a:pt x="1532096" y="1714024"/>
                </a:cubicBezTo>
                <a:cubicBezTo>
                  <a:pt x="1528286" y="1714024"/>
                  <a:pt x="1527334" y="1709261"/>
                  <a:pt x="1522571" y="1706404"/>
                </a:cubicBezTo>
                <a:cubicBezTo>
                  <a:pt x="1524476" y="1698784"/>
                  <a:pt x="1529239" y="1702594"/>
                  <a:pt x="1531144" y="1706404"/>
                </a:cubicBezTo>
                <a:cubicBezTo>
                  <a:pt x="1534001" y="1697831"/>
                  <a:pt x="1526381" y="1701641"/>
                  <a:pt x="1525429" y="1696879"/>
                </a:cubicBezTo>
                <a:cubicBezTo>
                  <a:pt x="1523524" y="1704499"/>
                  <a:pt x="1520666" y="1703546"/>
                  <a:pt x="1517809" y="1709261"/>
                </a:cubicBezTo>
                <a:cubicBezTo>
                  <a:pt x="1523524" y="1705451"/>
                  <a:pt x="1517809" y="1714976"/>
                  <a:pt x="1514951" y="1714024"/>
                </a:cubicBezTo>
                <a:cubicBezTo>
                  <a:pt x="1514951" y="1709261"/>
                  <a:pt x="1515904" y="1704499"/>
                  <a:pt x="1513999" y="1699736"/>
                </a:cubicBezTo>
                <a:cubicBezTo>
                  <a:pt x="1509236" y="1702594"/>
                  <a:pt x="1507331" y="1691164"/>
                  <a:pt x="1503521" y="1701641"/>
                </a:cubicBezTo>
                <a:cubicBezTo>
                  <a:pt x="1507331" y="1696879"/>
                  <a:pt x="1507331" y="1699736"/>
                  <a:pt x="1506379" y="1703546"/>
                </a:cubicBezTo>
                <a:cubicBezTo>
                  <a:pt x="1504474" y="1707356"/>
                  <a:pt x="1500664" y="1710214"/>
                  <a:pt x="1498759" y="1707356"/>
                </a:cubicBezTo>
                <a:cubicBezTo>
                  <a:pt x="1499711" y="1706404"/>
                  <a:pt x="1500664" y="1704499"/>
                  <a:pt x="1501616" y="1703546"/>
                </a:cubicBezTo>
                <a:cubicBezTo>
                  <a:pt x="1499711" y="1702594"/>
                  <a:pt x="1499711" y="1700689"/>
                  <a:pt x="1498759" y="1698784"/>
                </a:cubicBezTo>
                <a:cubicBezTo>
                  <a:pt x="1495901" y="1695926"/>
                  <a:pt x="1498759" y="1703546"/>
                  <a:pt x="1495901" y="1698784"/>
                </a:cubicBezTo>
                <a:cubicBezTo>
                  <a:pt x="1493996" y="1701641"/>
                  <a:pt x="1496854" y="1704499"/>
                  <a:pt x="1492091" y="1707356"/>
                </a:cubicBezTo>
                <a:cubicBezTo>
                  <a:pt x="1491139" y="1703546"/>
                  <a:pt x="1493044" y="1702594"/>
                  <a:pt x="1487329" y="1705451"/>
                </a:cubicBezTo>
                <a:cubicBezTo>
                  <a:pt x="1487329" y="1704499"/>
                  <a:pt x="1487329" y="1702594"/>
                  <a:pt x="1485424" y="1703546"/>
                </a:cubicBezTo>
                <a:cubicBezTo>
                  <a:pt x="1484471" y="1701641"/>
                  <a:pt x="1485424" y="1699736"/>
                  <a:pt x="1487329" y="1697831"/>
                </a:cubicBezTo>
                <a:cubicBezTo>
                  <a:pt x="1485424" y="1698784"/>
                  <a:pt x="1482566" y="1697831"/>
                  <a:pt x="1480661" y="1698784"/>
                </a:cubicBezTo>
                <a:cubicBezTo>
                  <a:pt x="1478756" y="1696879"/>
                  <a:pt x="1481614" y="1694974"/>
                  <a:pt x="1478756" y="1693069"/>
                </a:cubicBezTo>
                <a:cubicBezTo>
                  <a:pt x="1476851" y="1691164"/>
                  <a:pt x="1474946" y="1693069"/>
                  <a:pt x="1473041" y="1694974"/>
                </a:cubicBezTo>
                <a:cubicBezTo>
                  <a:pt x="1473994" y="1694974"/>
                  <a:pt x="1475899" y="1694974"/>
                  <a:pt x="1476851" y="1694974"/>
                </a:cubicBezTo>
                <a:cubicBezTo>
                  <a:pt x="1478756" y="1697831"/>
                  <a:pt x="1471136" y="1698784"/>
                  <a:pt x="1473994" y="1701641"/>
                </a:cubicBezTo>
                <a:cubicBezTo>
                  <a:pt x="1473041" y="1701641"/>
                  <a:pt x="1471136" y="1696879"/>
                  <a:pt x="1467326" y="1697831"/>
                </a:cubicBezTo>
                <a:cubicBezTo>
                  <a:pt x="1465421" y="1700689"/>
                  <a:pt x="1467326" y="1699736"/>
                  <a:pt x="1469231" y="1702594"/>
                </a:cubicBezTo>
                <a:cubicBezTo>
                  <a:pt x="1464469" y="1702594"/>
                  <a:pt x="1465421" y="1704499"/>
                  <a:pt x="1461611" y="1704499"/>
                </a:cubicBezTo>
                <a:cubicBezTo>
                  <a:pt x="1460659" y="1701641"/>
                  <a:pt x="1462564" y="1700689"/>
                  <a:pt x="1464469" y="1698784"/>
                </a:cubicBezTo>
                <a:cubicBezTo>
                  <a:pt x="1460659" y="1696879"/>
                  <a:pt x="1459706" y="1702594"/>
                  <a:pt x="1455896" y="1700689"/>
                </a:cubicBezTo>
                <a:cubicBezTo>
                  <a:pt x="1455896" y="1697831"/>
                  <a:pt x="1456849" y="1696879"/>
                  <a:pt x="1459706" y="1694974"/>
                </a:cubicBezTo>
                <a:cubicBezTo>
                  <a:pt x="1463516" y="1695926"/>
                  <a:pt x="1468279" y="1693069"/>
                  <a:pt x="1472089" y="1691164"/>
                </a:cubicBezTo>
                <a:cubicBezTo>
                  <a:pt x="1475899" y="1689259"/>
                  <a:pt x="1479709" y="1687354"/>
                  <a:pt x="1484471" y="1693069"/>
                </a:cubicBezTo>
                <a:cubicBezTo>
                  <a:pt x="1486376" y="1686401"/>
                  <a:pt x="1495901" y="1684496"/>
                  <a:pt x="1493044" y="1677829"/>
                </a:cubicBezTo>
                <a:cubicBezTo>
                  <a:pt x="1493996" y="1679734"/>
                  <a:pt x="1494949" y="1681639"/>
                  <a:pt x="1497806" y="1682591"/>
                </a:cubicBezTo>
                <a:cubicBezTo>
                  <a:pt x="1495901" y="1687354"/>
                  <a:pt x="1492091" y="1686401"/>
                  <a:pt x="1489234" y="1689259"/>
                </a:cubicBezTo>
                <a:cubicBezTo>
                  <a:pt x="1492091" y="1691164"/>
                  <a:pt x="1494949" y="1689259"/>
                  <a:pt x="1497806" y="1687354"/>
                </a:cubicBezTo>
                <a:cubicBezTo>
                  <a:pt x="1500664" y="1685449"/>
                  <a:pt x="1502569" y="1683544"/>
                  <a:pt x="1504474" y="1687354"/>
                </a:cubicBezTo>
                <a:cubicBezTo>
                  <a:pt x="1501616" y="1690211"/>
                  <a:pt x="1497806" y="1690211"/>
                  <a:pt x="1493996" y="1696879"/>
                </a:cubicBezTo>
                <a:cubicBezTo>
                  <a:pt x="1498759" y="1696879"/>
                  <a:pt x="1502569" y="1691164"/>
                  <a:pt x="1506379" y="1688306"/>
                </a:cubicBezTo>
                <a:cubicBezTo>
                  <a:pt x="1507331" y="1686401"/>
                  <a:pt x="1506379" y="1684496"/>
                  <a:pt x="1507331" y="1682591"/>
                </a:cubicBezTo>
                <a:cubicBezTo>
                  <a:pt x="1504474" y="1679734"/>
                  <a:pt x="1504474" y="1684496"/>
                  <a:pt x="1501616" y="1681639"/>
                </a:cubicBezTo>
                <a:cubicBezTo>
                  <a:pt x="1503521" y="1679734"/>
                  <a:pt x="1505426" y="1677829"/>
                  <a:pt x="1507331" y="1672114"/>
                </a:cubicBezTo>
                <a:cubicBezTo>
                  <a:pt x="1505426" y="1671161"/>
                  <a:pt x="1504474" y="1672114"/>
                  <a:pt x="1502569" y="1670209"/>
                </a:cubicBezTo>
                <a:cubicBezTo>
                  <a:pt x="1503521" y="1667351"/>
                  <a:pt x="1506379" y="1669256"/>
                  <a:pt x="1508284" y="1668304"/>
                </a:cubicBezTo>
                <a:cubicBezTo>
                  <a:pt x="1507331" y="1667351"/>
                  <a:pt x="1505426" y="1666399"/>
                  <a:pt x="1508284" y="1661636"/>
                </a:cubicBezTo>
                <a:cubicBezTo>
                  <a:pt x="1510189" y="1666399"/>
                  <a:pt x="1512094" y="1673066"/>
                  <a:pt x="1507331" y="1674971"/>
                </a:cubicBezTo>
                <a:cubicBezTo>
                  <a:pt x="1506379" y="1677829"/>
                  <a:pt x="1512094" y="1681639"/>
                  <a:pt x="1508284" y="1683544"/>
                </a:cubicBezTo>
                <a:cubicBezTo>
                  <a:pt x="1512094" y="1682591"/>
                  <a:pt x="1516856" y="1681639"/>
                  <a:pt x="1518761" y="1673066"/>
                </a:cubicBezTo>
                <a:cubicBezTo>
                  <a:pt x="1520666" y="1674971"/>
                  <a:pt x="1525429" y="1674971"/>
                  <a:pt x="1522571" y="1678781"/>
                </a:cubicBezTo>
                <a:cubicBezTo>
                  <a:pt x="1526381" y="1674971"/>
                  <a:pt x="1527334" y="1669256"/>
                  <a:pt x="1528286" y="1663541"/>
                </a:cubicBezTo>
                <a:cubicBezTo>
                  <a:pt x="1529239" y="1657826"/>
                  <a:pt x="1531144" y="1654016"/>
                  <a:pt x="1535906" y="1653064"/>
                </a:cubicBezTo>
                <a:cubicBezTo>
                  <a:pt x="1534954" y="1656874"/>
                  <a:pt x="1535906" y="1659731"/>
                  <a:pt x="1539716" y="1660684"/>
                </a:cubicBezTo>
                <a:cubicBezTo>
                  <a:pt x="1536859" y="1662589"/>
                  <a:pt x="1537811" y="1666399"/>
                  <a:pt x="1537811" y="1670209"/>
                </a:cubicBezTo>
                <a:cubicBezTo>
                  <a:pt x="1540669" y="1671161"/>
                  <a:pt x="1539716" y="1658779"/>
                  <a:pt x="1543526" y="1662589"/>
                </a:cubicBezTo>
                <a:cubicBezTo>
                  <a:pt x="1544479" y="1659731"/>
                  <a:pt x="1544479" y="1656874"/>
                  <a:pt x="1543526" y="1655921"/>
                </a:cubicBezTo>
                <a:cubicBezTo>
                  <a:pt x="1542574" y="1655921"/>
                  <a:pt x="1541621" y="1658779"/>
                  <a:pt x="1540669" y="1659731"/>
                </a:cubicBezTo>
                <a:cubicBezTo>
                  <a:pt x="1540669" y="1657826"/>
                  <a:pt x="1540669" y="1655921"/>
                  <a:pt x="1540669" y="1654969"/>
                </a:cubicBezTo>
                <a:cubicBezTo>
                  <a:pt x="1540669" y="1654016"/>
                  <a:pt x="1540669" y="1653064"/>
                  <a:pt x="1540669" y="1653064"/>
                </a:cubicBezTo>
                <a:lnTo>
                  <a:pt x="1541621" y="1650206"/>
                </a:lnTo>
                <a:cubicBezTo>
                  <a:pt x="1542574" y="1646396"/>
                  <a:pt x="1543526" y="1642586"/>
                  <a:pt x="1546384" y="1636871"/>
                </a:cubicBezTo>
                <a:cubicBezTo>
                  <a:pt x="1547336" y="1645444"/>
                  <a:pt x="1550194" y="1641634"/>
                  <a:pt x="1552099" y="1648301"/>
                </a:cubicBezTo>
                <a:cubicBezTo>
                  <a:pt x="1551146" y="1649254"/>
                  <a:pt x="1550194" y="1652111"/>
                  <a:pt x="1549241" y="1654016"/>
                </a:cubicBezTo>
                <a:cubicBezTo>
                  <a:pt x="1548289" y="1656874"/>
                  <a:pt x="1548289" y="1658779"/>
                  <a:pt x="1547336" y="1660684"/>
                </a:cubicBezTo>
                <a:cubicBezTo>
                  <a:pt x="1549241" y="1661636"/>
                  <a:pt x="1550194" y="1660684"/>
                  <a:pt x="1552099" y="1658779"/>
                </a:cubicBezTo>
                <a:cubicBezTo>
                  <a:pt x="1553051" y="1657826"/>
                  <a:pt x="1554004" y="1656874"/>
                  <a:pt x="1554956" y="1655921"/>
                </a:cubicBezTo>
                <a:cubicBezTo>
                  <a:pt x="1555909" y="1654016"/>
                  <a:pt x="1556861" y="1653064"/>
                  <a:pt x="1557814" y="1651159"/>
                </a:cubicBezTo>
                <a:cubicBezTo>
                  <a:pt x="1560671" y="1644491"/>
                  <a:pt x="1563529" y="1635919"/>
                  <a:pt x="1561624" y="1632109"/>
                </a:cubicBezTo>
                <a:cubicBezTo>
                  <a:pt x="1566386" y="1631156"/>
                  <a:pt x="1569244" y="1620679"/>
                  <a:pt x="1573054" y="1614011"/>
                </a:cubicBezTo>
                <a:close/>
                <a:moveTo>
                  <a:pt x="1511141" y="1689259"/>
                </a:moveTo>
                <a:cubicBezTo>
                  <a:pt x="1511141" y="1694974"/>
                  <a:pt x="1504474" y="1691164"/>
                  <a:pt x="1506379" y="1694974"/>
                </a:cubicBezTo>
                <a:cubicBezTo>
                  <a:pt x="1508284" y="1694021"/>
                  <a:pt x="1510189" y="1694021"/>
                  <a:pt x="1511141" y="1696879"/>
                </a:cubicBezTo>
                <a:cubicBezTo>
                  <a:pt x="1513046" y="1694021"/>
                  <a:pt x="1513999" y="1691164"/>
                  <a:pt x="1511141" y="1689259"/>
                </a:cubicBezTo>
                <a:close/>
                <a:moveTo>
                  <a:pt x="1522571" y="1695926"/>
                </a:moveTo>
                <a:cubicBezTo>
                  <a:pt x="1520666" y="1694021"/>
                  <a:pt x="1522571" y="1691164"/>
                  <a:pt x="1519714" y="1690211"/>
                </a:cubicBezTo>
                <a:lnTo>
                  <a:pt x="1518761" y="1694021"/>
                </a:lnTo>
                <a:cubicBezTo>
                  <a:pt x="1516856" y="1693069"/>
                  <a:pt x="1515904" y="1691164"/>
                  <a:pt x="1514951" y="1694021"/>
                </a:cubicBezTo>
                <a:cubicBezTo>
                  <a:pt x="1519714" y="1694021"/>
                  <a:pt x="1517809" y="1697831"/>
                  <a:pt x="1517809" y="1701641"/>
                </a:cubicBezTo>
                <a:cubicBezTo>
                  <a:pt x="1519714" y="1700689"/>
                  <a:pt x="1518761" y="1696879"/>
                  <a:pt x="1522571" y="1695926"/>
                </a:cubicBezTo>
                <a:close/>
                <a:moveTo>
                  <a:pt x="1554004" y="1666399"/>
                </a:moveTo>
                <a:cubicBezTo>
                  <a:pt x="1551146" y="1668304"/>
                  <a:pt x="1545431" y="1677829"/>
                  <a:pt x="1548289" y="1680686"/>
                </a:cubicBezTo>
                <a:cubicBezTo>
                  <a:pt x="1548289" y="1673066"/>
                  <a:pt x="1555909" y="1671161"/>
                  <a:pt x="1554004" y="1666399"/>
                </a:cubicBezTo>
                <a:close/>
                <a:moveTo>
                  <a:pt x="1555909" y="1674971"/>
                </a:moveTo>
                <a:cubicBezTo>
                  <a:pt x="1556861" y="1672114"/>
                  <a:pt x="1562576" y="1665446"/>
                  <a:pt x="1557814" y="1664494"/>
                </a:cubicBezTo>
                <a:cubicBezTo>
                  <a:pt x="1557814" y="1667351"/>
                  <a:pt x="1554004" y="1674019"/>
                  <a:pt x="1555909" y="1674971"/>
                </a:cubicBezTo>
                <a:close/>
                <a:moveTo>
                  <a:pt x="1657826" y="1651159"/>
                </a:moveTo>
                <a:cubicBezTo>
                  <a:pt x="1661636" y="1656874"/>
                  <a:pt x="1654016" y="1658779"/>
                  <a:pt x="1652111" y="1668304"/>
                </a:cubicBezTo>
                <a:cubicBezTo>
                  <a:pt x="1649254" y="1661636"/>
                  <a:pt x="1654969" y="1661636"/>
                  <a:pt x="1657826" y="1651159"/>
                </a:cubicBezTo>
                <a:close/>
                <a:moveTo>
                  <a:pt x="1473041" y="1605439"/>
                </a:moveTo>
                <a:cubicBezTo>
                  <a:pt x="1472089" y="1607344"/>
                  <a:pt x="1471136" y="1606391"/>
                  <a:pt x="1472089" y="1605439"/>
                </a:cubicBezTo>
                <a:cubicBezTo>
                  <a:pt x="1471136" y="1605439"/>
                  <a:pt x="1470184" y="1609249"/>
                  <a:pt x="1469231" y="1611154"/>
                </a:cubicBezTo>
                <a:cubicBezTo>
                  <a:pt x="1466374" y="1611154"/>
                  <a:pt x="1466374" y="1609249"/>
                  <a:pt x="1465421" y="1607344"/>
                </a:cubicBezTo>
                <a:cubicBezTo>
                  <a:pt x="1467326" y="1603534"/>
                  <a:pt x="1472089" y="1600676"/>
                  <a:pt x="1473041" y="1605439"/>
                </a:cubicBezTo>
                <a:close/>
                <a:moveTo>
                  <a:pt x="1560671" y="1794986"/>
                </a:moveTo>
                <a:cubicBezTo>
                  <a:pt x="1570196" y="1787366"/>
                  <a:pt x="1575911" y="1781651"/>
                  <a:pt x="1580674" y="1775936"/>
                </a:cubicBezTo>
                <a:cubicBezTo>
                  <a:pt x="1585436" y="1770221"/>
                  <a:pt x="1590199" y="1763554"/>
                  <a:pt x="1594009" y="1752124"/>
                </a:cubicBezTo>
                <a:cubicBezTo>
                  <a:pt x="1594009" y="1754029"/>
                  <a:pt x="1594961" y="1755934"/>
                  <a:pt x="1595914" y="1754029"/>
                </a:cubicBezTo>
                <a:cubicBezTo>
                  <a:pt x="1595914" y="1766411"/>
                  <a:pt x="1590199" y="1771174"/>
                  <a:pt x="1587341" y="1781651"/>
                </a:cubicBezTo>
                <a:cubicBezTo>
                  <a:pt x="1585436" y="1774984"/>
                  <a:pt x="1580674" y="1788319"/>
                  <a:pt x="1576864" y="1788319"/>
                </a:cubicBezTo>
                <a:cubicBezTo>
                  <a:pt x="1575911" y="1787366"/>
                  <a:pt x="1577816" y="1785461"/>
                  <a:pt x="1578769" y="1783556"/>
                </a:cubicBezTo>
                <a:cubicBezTo>
                  <a:pt x="1576864" y="1783556"/>
                  <a:pt x="1574959" y="1784509"/>
                  <a:pt x="1573054" y="1787366"/>
                </a:cubicBezTo>
                <a:cubicBezTo>
                  <a:pt x="1571149" y="1789271"/>
                  <a:pt x="1573054" y="1790224"/>
                  <a:pt x="1574006" y="1792129"/>
                </a:cubicBezTo>
                <a:cubicBezTo>
                  <a:pt x="1569244" y="1794034"/>
                  <a:pt x="1564481" y="1797844"/>
                  <a:pt x="1566386" y="1801654"/>
                </a:cubicBezTo>
                <a:cubicBezTo>
                  <a:pt x="1561624" y="1803559"/>
                  <a:pt x="1550194" y="1809274"/>
                  <a:pt x="1554004" y="1801654"/>
                </a:cubicBezTo>
                <a:cubicBezTo>
                  <a:pt x="1553051" y="1803559"/>
                  <a:pt x="1561624" y="1801654"/>
                  <a:pt x="1560671" y="1794986"/>
                </a:cubicBezTo>
                <a:close/>
                <a:moveTo>
                  <a:pt x="1586389" y="1828324"/>
                </a:moveTo>
                <a:cubicBezTo>
                  <a:pt x="1586389" y="1827371"/>
                  <a:pt x="1584484" y="1828324"/>
                  <a:pt x="1583531" y="1829276"/>
                </a:cubicBezTo>
                <a:lnTo>
                  <a:pt x="1582579" y="1827371"/>
                </a:lnTo>
                <a:cubicBezTo>
                  <a:pt x="1589246" y="1817846"/>
                  <a:pt x="1606391" y="1807369"/>
                  <a:pt x="1606391" y="1796891"/>
                </a:cubicBezTo>
                <a:cubicBezTo>
                  <a:pt x="1610201" y="1798796"/>
                  <a:pt x="1606391" y="1803559"/>
                  <a:pt x="1601629" y="1810226"/>
                </a:cubicBezTo>
                <a:cubicBezTo>
                  <a:pt x="1596866" y="1815941"/>
                  <a:pt x="1590199" y="1822609"/>
                  <a:pt x="1586389" y="1828324"/>
                </a:cubicBezTo>
                <a:close/>
                <a:moveTo>
                  <a:pt x="478631" y="1846421"/>
                </a:moveTo>
                <a:cubicBezTo>
                  <a:pt x="477679" y="1844516"/>
                  <a:pt x="471011" y="1842611"/>
                  <a:pt x="462439" y="1839754"/>
                </a:cubicBezTo>
                <a:cubicBezTo>
                  <a:pt x="454819" y="1836896"/>
                  <a:pt x="445294" y="1833086"/>
                  <a:pt x="438626" y="1827371"/>
                </a:cubicBezTo>
                <a:cubicBezTo>
                  <a:pt x="440531" y="1824514"/>
                  <a:pt x="446246" y="1828324"/>
                  <a:pt x="450056" y="1828324"/>
                </a:cubicBezTo>
                <a:cubicBezTo>
                  <a:pt x="436721" y="1821656"/>
                  <a:pt x="423386" y="1811179"/>
                  <a:pt x="412909" y="1798796"/>
                </a:cubicBezTo>
                <a:cubicBezTo>
                  <a:pt x="412909" y="1800701"/>
                  <a:pt x="412909" y="1801654"/>
                  <a:pt x="413861" y="1802606"/>
                </a:cubicBezTo>
                <a:cubicBezTo>
                  <a:pt x="409099" y="1803559"/>
                  <a:pt x="399574" y="1794986"/>
                  <a:pt x="395764" y="1784509"/>
                </a:cubicBezTo>
                <a:cubicBezTo>
                  <a:pt x="396716" y="1781651"/>
                  <a:pt x="400526" y="1788319"/>
                  <a:pt x="404336" y="1793081"/>
                </a:cubicBezTo>
                <a:cubicBezTo>
                  <a:pt x="408146" y="1797844"/>
                  <a:pt x="411956" y="1801654"/>
                  <a:pt x="409099" y="1795939"/>
                </a:cubicBezTo>
                <a:cubicBezTo>
                  <a:pt x="409099" y="1795939"/>
                  <a:pt x="410051" y="1795939"/>
                  <a:pt x="410051" y="1795939"/>
                </a:cubicBezTo>
                <a:cubicBezTo>
                  <a:pt x="401479" y="1785461"/>
                  <a:pt x="394811" y="1774031"/>
                  <a:pt x="390049" y="1760696"/>
                </a:cubicBezTo>
                <a:cubicBezTo>
                  <a:pt x="385286" y="1748314"/>
                  <a:pt x="380524" y="1735931"/>
                  <a:pt x="376714" y="1723549"/>
                </a:cubicBezTo>
                <a:cubicBezTo>
                  <a:pt x="374809" y="1716881"/>
                  <a:pt x="372904" y="1710214"/>
                  <a:pt x="370999" y="1703546"/>
                </a:cubicBezTo>
                <a:cubicBezTo>
                  <a:pt x="374809" y="1707356"/>
                  <a:pt x="377666" y="1714024"/>
                  <a:pt x="380524" y="1721644"/>
                </a:cubicBezTo>
                <a:cubicBezTo>
                  <a:pt x="388144" y="1742599"/>
                  <a:pt x="395764" y="1770221"/>
                  <a:pt x="401479" y="1773079"/>
                </a:cubicBezTo>
                <a:cubicBezTo>
                  <a:pt x="403384" y="1772126"/>
                  <a:pt x="407194" y="1781651"/>
                  <a:pt x="410051" y="1785461"/>
                </a:cubicBezTo>
                <a:cubicBezTo>
                  <a:pt x="411956" y="1786414"/>
                  <a:pt x="413861" y="1787366"/>
                  <a:pt x="415766" y="1787366"/>
                </a:cubicBezTo>
                <a:cubicBezTo>
                  <a:pt x="415766" y="1784509"/>
                  <a:pt x="412909" y="1778794"/>
                  <a:pt x="411004" y="1771174"/>
                </a:cubicBezTo>
                <a:cubicBezTo>
                  <a:pt x="408146" y="1763554"/>
                  <a:pt x="406241" y="1755934"/>
                  <a:pt x="404336" y="1748314"/>
                </a:cubicBezTo>
                <a:cubicBezTo>
                  <a:pt x="399574" y="1733074"/>
                  <a:pt x="393859" y="1722596"/>
                  <a:pt x="389096" y="1735931"/>
                </a:cubicBezTo>
                <a:cubicBezTo>
                  <a:pt x="391954" y="1744504"/>
                  <a:pt x="394811" y="1739741"/>
                  <a:pt x="397669" y="1750219"/>
                </a:cubicBezTo>
                <a:cubicBezTo>
                  <a:pt x="398621" y="1749266"/>
                  <a:pt x="397669" y="1746409"/>
                  <a:pt x="396716" y="1744504"/>
                </a:cubicBezTo>
                <a:cubicBezTo>
                  <a:pt x="402431" y="1751171"/>
                  <a:pt x="402431" y="1759744"/>
                  <a:pt x="409099" y="1770221"/>
                </a:cubicBezTo>
                <a:cubicBezTo>
                  <a:pt x="408146" y="1771174"/>
                  <a:pt x="405289" y="1772126"/>
                  <a:pt x="407194" y="1775936"/>
                </a:cubicBezTo>
                <a:cubicBezTo>
                  <a:pt x="403384" y="1774031"/>
                  <a:pt x="401479" y="1766411"/>
                  <a:pt x="399574" y="1760696"/>
                </a:cubicBezTo>
                <a:cubicBezTo>
                  <a:pt x="397669" y="1754981"/>
                  <a:pt x="395764" y="1749266"/>
                  <a:pt x="391954" y="1751171"/>
                </a:cubicBezTo>
                <a:cubicBezTo>
                  <a:pt x="391001" y="1739741"/>
                  <a:pt x="385286" y="1735931"/>
                  <a:pt x="382429" y="1721644"/>
                </a:cubicBezTo>
                <a:cubicBezTo>
                  <a:pt x="382429" y="1719739"/>
                  <a:pt x="381476" y="1718786"/>
                  <a:pt x="381476" y="1716881"/>
                </a:cubicBezTo>
                <a:lnTo>
                  <a:pt x="386239" y="1714024"/>
                </a:lnTo>
                <a:cubicBezTo>
                  <a:pt x="386239" y="1714976"/>
                  <a:pt x="386239" y="1716881"/>
                  <a:pt x="386239" y="1718786"/>
                </a:cubicBezTo>
                <a:cubicBezTo>
                  <a:pt x="386239" y="1721644"/>
                  <a:pt x="387191" y="1724501"/>
                  <a:pt x="385286" y="1725454"/>
                </a:cubicBezTo>
                <a:cubicBezTo>
                  <a:pt x="388144" y="1731169"/>
                  <a:pt x="387191" y="1720691"/>
                  <a:pt x="391001" y="1721644"/>
                </a:cubicBezTo>
                <a:cubicBezTo>
                  <a:pt x="391954" y="1720691"/>
                  <a:pt x="391001" y="1718786"/>
                  <a:pt x="390049" y="1715929"/>
                </a:cubicBezTo>
                <a:cubicBezTo>
                  <a:pt x="389096" y="1712119"/>
                  <a:pt x="388144" y="1709261"/>
                  <a:pt x="391954" y="1710214"/>
                </a:cubicBezTo>
                <a:cubicBezTo>
                  <a:pt x="391001" y="1706404"/>
                  <a:pt x="389096" y="1706404"/>
                  <a:pt x="388144" y="1701641"/>
                </a:cubicBezTo>
                <a:cubicBezTo>
                  <a:pt x="392906" y="1702594"/>
                  <a:pt x="389096" y="1694974"/>
                  <a:pt x="387191" y="1689259"/>
                </a:cubicBezTo>
                <a:cubicBezTo>
                  <a:pt x="394811" y="1690211"/>
                  <a:pt x="393859" y="1715929"/>
                  <a:pt x="391001" y="1713071"/>
                </a:cubicBezTo>
                <a:cubicBezTo>
                  <a:pt x="391001" y="1714024"/>
                  <a:pt x="391954" y="1714976"/>
                  <a:pt x="391954" y="1714976"/>
                </a:cubicBezTo>
                <a:cubicBezTo>
                  <a:pt x="398621" y="1731169"/>
                  <a:pt x="404336" y="1743551"/>
                  <a:pt x="411004" y="1753076"/>
                </a:cubicBezTo>
                <a:cubicBezTo>
                  <a:pt x="416719" y="1762601"/>
                  <a:pt x="424339" y="1769269"/>
                  <a:pt x="431959" y="1773079"/>
                </a:cubicBezTo>
                <a:cubicBezTo>
                  <a:pt x="433864" y="1775936"/>
                  <a:pt x="430054" y="1773079"/>
                  <a:pt x="430054" y="1775936"/>
                </a:cubicBezTo>
                <a:cubicBezTo>
                  <a:pt x="441484" y="1786414"/>
                  <a:pt x="445294" y="1794034"/>
                  <a:pt x="463391" y="1803559"/>
                </a:cubicBezTo>
                <a:cubicBezTo>
                  <a:pt x="457676" y="1803559"/>
                  <a:pt x="448151" y="1798796"/>
                  <a:pt x="439579" y="1791176"/>
                </a:cubicBezTo>
                <a:cubicBezTo>
                  <a:pt x="431006" y="1783556"/>
                  <a:pt x="424339" y="1774984"/>
                  <a:pt x="419576" y="1770221"/>
                </a:cubicBezTo>
                <a:cubicBezTo>
                  <a:pt x="417671" y="1775936"/>
                  <a:pt x="421481" y="1783556"/>
                  <a:pt x="425291" y="1791176"/>
                </a:cubicBezTo>
                <a:cubicBezTo>
                  <a:pt x="421481" y="1790224"/>
                  <a:pt x="420529" y="1797844"/>
                  <a:pt x="415766" y="1790224"/>
                </a:cubicBezTo>
                <a:cubicBezTo>
                  <a:pt x="413861" y="1791176"/>
                  <a:pt x="415766" y="1793081"/>
                  <a:pt x="414814" y="1794986"/>
                </a:cubicBezTo>
                <a:cubicBezTo>
                  <a:pt x="418624" y="1800701"/>
                  <a:pt x="419576" y="1796891"/>
                  <a:pt x="423386" y="1800701"/>
                </a:cubicBezTo>
                <a:cubicBezTo>
                  <a:pt x="423386" y="1798796"/>
                  <a:pt x="423386" y="1797844"/>
                  <a:pt x="421481" y="1794986"/>
                </a:cubicBezTo>
                <a:cubicBezTo>
                  <a:pt x="429101" y="1799749"/>
                  <a:pt x="436721" y="1807369"/>
                  <a:pt x="443389" y="1811179"/>
                </a:cubicBezTo>
                <a:cubicBezTo>
                  <a:pt x="445294" y="1809274"/>
                  <a:pt x="442436" y="1806416"/>
                  <a:pt x="440531" y="1803559"/>
                </a:cubicBezTo>
                <a:cubicBezTo>
                  <a:pt x="436721" y="1799749"/>
                  <a:pt x="433864" y="1799749"/>
                  <a:pt x="432911" y="1801654"/>
                </a:cubicBezTo>
                <a:cubicBezTo>
                  <a:pt x="429101" y="1796891"/>
                  <a:pt x="429101" y="1794034"/>
                  <a:pt x="428149" y="1791176"/>
                </a:cubicBezTo>
                <a:cubicBezTo>
                  <a:pt x="427196" y="1788319"/>
                  <a:pt x="427196" y="1785461"/>
                  <a:pt x="423386" y="1779746"/>
                </a:cubicBezTo>
                <a:cubicBezTo>
                  <a:pt x="431959" y="1783556"/>
                  <a:pt x="436721" y="1791176"/>
                  <a:pt x="442436" y="1798796"/>
                </a:cubicBezTo>
                <a:cubicBezTo>
                  <a:pt x="448151" y="1805464"/>
                  <a:pt x="454819" y="1812131"/>
                  <a:pt x="463391" y="1812131"/>
                </a:cubicBezTo>
                <a:cubicBezTo>
                  <a:pt x="462439" y="1811179"/>
                  <a:pt x="462439" y="1809274"/>
                  <a:pt x="463391" y="1808321"/>
                </a:cubicBezTo>
                <a:cubicBezTo>
                  <a:pt x="459581" y="1808321"/>
                  <a:pt x="452914" y="1807369"/>
                  <a:pt x="451009" y="1802606"/>
                </a:cubicBezTo>
                <a:cubicBezTo>
                  <a:pt x="455771" y="1803559"/>
                  <a:pt x="462439" y="1807369"/>
                  <a:pt x="471011" y="1810226"/>
                </a:cubicBezTo>
                <a:cubicBezTo>
                  <a:pt x="467201" y="1805464"/>
                  <a:pt x="465296" y="1804511"/>
                  <a:pt x="471964" y="1803559"/>
                </a:cubicBezTo>
                <a:cubicBezTo>
                  <a:pt x="465296" y="1801654"/>
                  <a:pt x="454819" y="1795939"/>
                  <a:pt x="448151" y="1790224"/>
                </a:cubicBezTo>
                <a:cubicBezTo>
                  <a:pt x="441484" y="1784509"/>
                  <a:pt x="437674" y="1778794"/>
                  <a:pt x="441484" y="1777841"/>
                </a:cubicBezTo>
                <a:cubicBezTo>
                  <a:pt x="438626" y="1776889"/>
                  <a:pt x="434816" y="1773079"/>
                  <a:pt x="431959" y="1768316"/>
                </a:cubicBezTo>
                <a:cubicBezTo>
                  <a:pt x="428149" y="1772126"/>
                  <a:pt x="418624" y="1756886"/>
                  <a:pt x="415766" y="1742599"/>
                </a:cubicBezTo>
                <a:cubicBezTo>
                  <a:pt x="417671" y="1745456"/>
                  <a:pt x="422434" y="1751171"/>
                  <a:pt x="420529" y="1741646"/>
                </a:cubicBezTo>
                <a:cubicBezTo>
                  <a:pt x="430054" y="1755934"/>
                  <a:pt x="435769" y="1765459"/>
                  <a:pt x="442436" y="1774984"/>
                </a:cubicBezTo>
                <a:cubicBezTo>
                  <a:pt x="449104" y="1784509"/>
                  <a:pt x="455771" y="1794034"/>
                  <a:pt x="467201" y="1799749"/>
                </a:cubicBezTo>
                <a:cubicBezTo>
                  <a:pt x="471964" y="1801654"/>
                  <a:pt x="479584" y="1802606"/>
                  <a:pt x="486251" y="1803559"/>
                </a:cubicBezTo>
                <a:cubicBezTo>
                  <a:pt x="493871" y="1805464"/>
                  <a:pt x="499586" y="1806416"/>
                  <a:pt x="503396" y="1810226"/>
                </a:cubicBezTo>
                <a:cubicBezTo>
                  <a:pt x="494824" y="1811179"/>
                  <a:pt x="491966" y="1808321"/>
                  <a:pt x="481489" y="1806416"/>
                </a:cubicBezTo>
                <a:cubicBezTo>
                  <a:pt x="487204" y="1811179"/>
                  <a:pt x="491966" y="1810226"/>
                  <a:pt x="498634" y="1812131"/>
                </a:cubicBezTo>
                <a:cubicBezTo>
                  <a:pt x="493871" y="1816894"/>
                  <a:pt x="483394" y="1807369"/>
                  <a:pt x="475774" y="1809274"/>
                </a:cubicBezTo>
                <a:cubicBezTo>
                  <a:pt x="472916" y="1811179"/>
                  <a:pt x="478631" y="1813084"/>
                  <a:pt x="477679" y="1814989"/>
                </a:cubicBezTo>
                <a:cubicBezTo>
                  <a:pt x="486251" y="1817846"/>
                  <a:pt x="485299" y="1813084"/>
                  <a:pt x="494824" y="1815941"/>
                </a:cubicBezTo>
                <a:cubicBezTo>
                  <a:pt x="491966" y="1816894"/>
                  <a:pt x="488156" y="1816894"/>
                  <a:pt x="486251" y="1818799"/>
                </a:cubicBezTo>
                <a:cubicBezTo>
                  <a:pt x="491014" y="1820704"/>
                  <a:pt x="495776" y="1822609"/>
                  <a:pt x="500539" y="1825466"/>
                </a:cubicBezTo>
                <a:cubicBezTo>
                  <a:pt x="503396" y="1825466"/>
                  <a:pt x="501491" y="1820704"/>
                  <a:pt x="510064" y="1820704"/>
                </a:cubicBezTo>
                <a:cubicBezTo>
                  <a:pt x="516731" y="1819751"/>
                  <a:pt x="513874" y="1826419"/>
                  <a:pt x="518636" y="1821656"/>
                </a:cubicBezTo>
                <a:cubicBezTo>
                  <a:pt x="516731" y="1824514"/>
                  <a:pt x="522446" y="1826419"/>
                  <a:pt x="531971" y="1824514"/>
                </a:cubicBezTo>
                <a:cubicBezTo>
                  <a:pt x="527209" y="1826419"/>
                  <a:pt x="531971" y="1826419"/>
                  <a:pt x="531019" y="1829276"/>
                </a:cubicBezTo>
                <a:cubicBezTo>
                  <a:pt x="521494" y="1829276"/>
                  <a:pt x="520541" y="1826419"/>
                  <a:pt x="514826" y="1825466"/>
                </a:cubicBezTo>
                <a:cubicBezTo>
                  <a:pt x="510064" y="1825466"/>
                  <a:pt x="516731" y="1829276"/>
                  <a:pt x="512921" y="1832134"/>
                </a:cubicBezTo>
                <a:lnTo>
                  <a:pt x="503396" y="1832134"/>
                </a:lnTo>
                <a:cubicBezTo>
                  <a:pt x="504349" y="1831181"/>
                  <a:pt x="508159" y="1830229"/>
                  <a:pt x="509111" y="1829276"/>
                </a:cubicBezTo>
                <a:cubicBezTo>
                  <a:pt x="485299" y="1828324"/>
                  <a:pt x="470059" y="1823561"/>
                  <a:pt x="450056" y="1819751"/>
                </a:cubicBezTo>
                <a:cubicBezTo>
                  <a:pt x="450056" y="1817846"/>
                  <a:pt x="452914" y="1818799"/>
                  <a:pt x="455771" y="1820704"/>
                </a:cubicBezTo>
                <a:cubicBezTo>
                  <a:pt x="456724" y="1817846"/>
                  <a:pt x="446246" y="1814036"/>
                  <a:pt x="448151" y="1818799"/>
                </a:cubicBezTo>
                <a:cubicBezTo>
                  <a:pt x="445294" y="1820704"/>
                  <a:pt x="458629" y="1823561"/>
                  <a:pt x="452914" y="1825466"/>
                </a:cubicBezTo>
                <a:cubicBezTo>
                  <a:pt x="450056" y="1820704"/>
                  <a:pt x="445294" y="1821656"/>
                  <a:pt x="441484" y="1819751"/>
                </a:cubicBezTo>
                <a:cubicBezTo>
                  <a:pt x="442436" y="1824514"/>
                  <a:pt x="449104" y="1823561"/>
                  <a:pt x="454819" y="1827371"/>
                </a:cubicBezTo>
                <a:cubicBezTo>
                  <a:pt x="454819" y="1825466"/>
                  <a:pt x="466249" y="1827371"/>
                  <a:pt x="471964" y="1832134"/>
                </a:cubicBezTo>
                <a:cubicBezTo>
                  <a:pt x="470059" y="1834039"/>
                  <a:pt x="464344" y="1832134"/>
                  <a:pt x="458629" y="1830229"/>
                </a:cubicBezTo>
                <a:cubicBezTo>
                  <a:pt x="461486" y="1837849"/>
                  <a:pt x="477679" y="1834991"/>
                  <a:pt x="477679" y="1837849"/>
                </a:cubicBezTo>
                <a:cubicBezTo>
                  <a:pt x="486251" y="1837849"/>
                  <a:pt x="472916" y="1831181"/>
                  <a:pt x="480536" y="1831181"/>
                </a:cubicBezTo>
                <a:cubicBezTo>
                  <a:pt x="475774" y="1829276"/>
                  <a:pt x="473869" y="1830229"/>
                  <a:pt x="470059" y="1829276"/>
                </a:cubicBezTo>
                <a:cubicBezTo>
                  <a:pt x="468154" y="1828324"/>
                  <a:pt x="471964" y="1828324"/>
                  <a:pt x="476726" y="1828324"/>
                </a:cubicBezTo>
                <a:cubicBezTo>
                  <a:pt x="481489" y="1828324"/>
                  <a:pt x="486251" y="1829276"/>
                  <a:pt x="489109" y="1829276"/>
                </a:cubicBezTo>
                <a:cubicBezTo>
                  <a:pt x="488156" y="1830229"/>
                  <a:pt x="486251" y="1829276"/>
                  <a:pt x="484346" y="1829276"/>
                </a:cubicBezTo>
                <a:cubicBezTo>
                  <a:pt x="490061" y="1832134"/>
                  <a:pt x="486251" y="1832134"/>
                  <a:pt x="481489" y="1834039"/>
                </a:cubicBezTo>
                <a:cubicBezTo>
                  <a:pt x="493871" y="1834991"/>
                  <a:pt x="500539" y="1834991"/>
                  <a:pt x="507206" y="1834991"/>
                </a:cubicBezTo>
                <a:cubicBezTo>
                  <a:pt x="513874" y="1834991"/>
                  <a:pt x="521494" y="1834991"/>
                  <a:pt x="536734" y="1833086"/>
                </a:cubicBezTo>
                <a:cubicBezTo>
                  <a:pt x="527209" y="1844516"/>
                  <a:pt x="548164" y="1844516"/>
                  <a:pt x="575786" y="1842611"/>
                </a:cubicBezTo>
                <a:cubicBezTo>
                  <a:pt x="582454" y="1842611"/>
                  <a:pt x="571976" y="1840706"/>
                  <a:pt x="575786" y="1837849"/>
                </a:cubicBezTo>
                <a:cubicBezTo>
                  <a:pt x="583406" y="1839754"/>
                  <a:pt x="590074" y="1840706"/>
                  <a:pt x="591979" y="1844516"/>
                </a:cubicBezTo>
                <a:cubicBezTo>
                  <a:pt x="587216" y="1846421"/>
                  <a:pt x="586264" y="1844516"/>
                  <a:pt x="580549" y="1844516"/>
                </a:cubicBezTo>
                <a:cubicBezTo>
                  <a:pt x="584359" y="1850231"/>
                  <a:pt x="583406" y="1852136"/>
                  <a:pt x="600551" y="1851184"/>
                </a:cubicBezTo>
                <a:cubicBezTo>
                  <a:pt x="602456" y="1850231"/>
                  <a:pt x="598646" y="1845469"/>
                  <a:pt x="605314" y="1844516"/>
                </a:cubicBezTo>
                <a:cubicBezTo>
                  <a:pt x="606266" y="1841659"/>
                  <a:pt x="592931" y="1845469"/>
                  <a:pt x="596741" y="1840706"/>
                </a:cubicBezTo>
                <a:cubicBezTo>
                  <a:pt x="605314" y="1839754"/>
                  <a:pt x="607219" y="1841659"/>
                  <a:pt x="614839" y="1841659"/>
                </a:cubicBezTo>
                <a:cubicBezTo>
                  <a:pt x="612934" y="1845469"/>
                  <a:pt x="612934" y="1843564"/>
                  <a:pt x="614839" y="1847374"/>
                </a:cubicBezTo>
                <a:cubicBezTo>
                  <a:pt x="610076" y="1845469"/>
                  <a:pt x="609124" y="1847374"/>
                  <a:pt x="606266" y="1848326"/>
                </a:cubicBezTo>
                <a:cubicBezTo>
                  <a:pt x="613886" y="1850231"/>
                  <a:pt x="623411" y="1851184"/>
                  <a:pt x="628174" y="1848326"/>
                </a:cubicBezTo>
                <a:cubicBezTo>
                  <a:pt x="626269" y="1846421"/>
                  <a:pt x="615791" y="1848326"/>
                  <a:pt x="614839" y="1844516"/>
                </a:cubicBezTo>
                <a:cubicBezTo>
                  <a:pt x="626269" y="1840706"/>
                  <a:pt x="650081" y="1838801"/>
                  <a:pt x="668179" y="1843564"/>
                </a:cubicBezTo>
                <a:cubicBezTo>
                  <a:pt x="669131" y="1843564"/>
                  <a:pt x="669131" y="1844516"/>
                  <a:pt x="670084" y="1844516"/>
                </a:cubicBezTo>
                <a:cubicBezTo>
                  <a:pt x="669131" y="1846421"/>
                  <a:pt x="663416" y="1845469"/>
                  <a:pt x="663416" y="1847374"/>
                </a:cubicBezTo>
                <a:cubicBezTo>
                  <a:pt x="656749" y="1846421"/>
                  <a:pt x="653891" y="1843564"/>
                  <a:pt x="643414" y="1845469"/>
                </a:cubicBezTo>
                <a:cubicBezTo>
                  <a:pt x="644366" y="1843564"/>
                  <a:pt x="650081" y="1845469"/>
                  <a:pt x="650081" y="1843564"/>
                </a:cubicBezTo>
                <a:cubicBezTo>
                  <a:pt x="642461" y="1840706"/>
                  <a:pt x="636746" y="1847374"/>
                  <a:pt x="630079" y="1848326"/>
                </a:cubicBezTo>
                <a:cubicBezTo>
                  <a:pt x="650081" y="1851184"/>
                  <a:pt x="669131" y="1848326"/>
                  <a:pt x="692944" y="1848326"/>
                </a:cubicBezTo>
                <a:cubicBezTo>
                  <a:pt x="688181" y="1845469"/>
                  <a:pt x="676751" y="1847374"/>
                  <a:pt x="670084" y="1845469"/>
                </a:cubicBezTo>
                <a:cubicBezTo>
                  <a:pt x="670084" y="1845469"/>
                  <a:pt x="670084" y="1845469"/>
                  <a:pt x="670084" y="1845469"/>
                </a:cubicBezTo>
                <a:lnTo>
                  <a:pt x="668179" y="1842611"/>
                </a:lnTo>
                <a:cubicBezTo>
                  <a:pt x="667226" y="1842611"/>
                  <a:pt x="666274" y="1841659"/>
                  <a:pt x="666274" y="1840706"/>
                </a:cubicBezTo>
                <a:cubicBezTo>
                  <a:pt x="678656" y="1837849"/>
                  <a:pt x="693896" y="1839754"/>
                  <a:pt x="712946" y="1840706"/>
                </a:cubicBezTo>
                <a:cubicBezTo>
                  <a:pt x="711994" y="1837849"/>
                  <a:pt x="704374" y="1837849"/>
                  <a:pt x="699611" y="1835944"/>
                </a:cubicBezTo>
                <a:cubicBezTo>
                  <a:pt x="703421" y="1830229"/>
                  <a:pt x="708184" y="1837849"/>
                  <a:pt x="714851" y="1834991"/>
                </a:cubicBezTo>
                <a:cubicBezTo>
                  <a:pt x="713899" y="1835944"/>
                  <a:pt x="710089" y="1835944"/>
                  <a:pt x="710089" y="1836896"/>
                </a:cubicBezTo>
                <a:cubicBezTo>
                  <a:pt x="711994" y="1839754"/>
                  <a:pt x="721519" y="1834039"/>
                  <a:pt x="718661" y="1840706"/>
                </a:cubicBezTo>
                <a:cubicBezTo>
                  <a:pt x="725329" y="1840706"/>
                  <a:pt x="731996" y="1840706"/>
                  <a:pt x="731996" y="1836896"/>
                </a:cubicBezTo>
                <a:cubicBezTo>
                  <a:pt x="742474" y="1838801"/>
                  <a:pt x="750094" y="1841659"/>
                  <a:pt x="761524" y="1838801"/>
                </a:cubicBezTo>
                <a:cubicBezTo>
                  <a:pt x="761524" y="1840706"/>
                  <a:pt x="763429" y="1841659"/>
                  <a:pt x="766286" y="1842611"/>
                </a:cubicBezTo>
                <a:cubicBezTo>
                  <a:pt x="766286" y="1845469"/>
                  <a:pt x="758666" y="1843564"/>
                  <a:pt x="754856" y="1843564"/>
                </a:cubicBezTo>
                <a:cubicBezTo>
                  <a:pt x="755809" y="1849279"/>
                  <a:pt x="768191" y="1844516"/>
                  <a:pt x="774859" y="1844516"/>
                </a:cubicBezTo>
                <a:cubicBezTo>
                  <a:pt x="795814" y="1844516"/>
                  <a:pt x="827246" y="1845469"/>
                  <a:pt x="844391" y="1849279"/>
                </a:cubicBezTo>
                <a:cubicBezTo>
                  <a:pt x="846296" y="1844516"/>
                  <a:pt x="833914" y="1848326"/>
                  <a:pt x="835819" y="1843564"/>
                </a:cubicBezTo>
                <a:cubicBezTo>
                  <a:pt x="843439" y="1847374"/>
                  <a:pt x="851059" y="1844516"/>
                  <a:pt x="857726" y="1848326"/>
                </a:cubicBezTo>
                <a:cubicBezTo>
                  <a:pt x="855821" y="1852136"/>
                  <a:pt x="845344" y="1849279"/>
                  <a:pt x="851059" y="1854041"/>
                </a:cubicBezTo>
                <a:cubicBezTo>
                  <a:pt x="846296" y="1851184"/>
                  <a:pt x="837724" y="1853089"/>
                  <a:pt x="839629" y="1854994"/>
                </a:cubicBezTo>
                <a:cubicBezTo>
                  <a:pt x="837724" y="1855946"/>
                  <a:pt x="832961" y="1854994"/>
                  <a:pt x="826294" y="1855946"/>
                </a:cubicBezTo>
                <a:cubicBezTo>
                  <a:pt x="824389" y="1853089"/>
                  <a:pt x="831056" y="1854041"/>
                  <a:pt x="831056" y="1851184"/>
                </a:cubicBezTo>
                <a:cubicBezTo>
                  <a:pt x="830104" y="1849279"/>
                  <a:pt x="821531" y="1851184"/>
                  <a:pt x="819626" y="1849279"/>
                </a:cubicBezTo>
                <a:cubicBezTo>
                  <a:pt x="814864" y="1849279"/>
                  <a:pt x="821531" y="1853089"/>
                  <a:pt x="826294" y="1853089"/>
                </a:cubicBezTo>
                <a:cubicBezTo>
                  <a:pt x="822484" y="1856899"/>
                  <a:pt x="816769" y="1855946"/>
                  <a:pt x="808196" y="1854994"/>
                </a:cubicBezTo>
                <a:cubicBezTo>
                  <a:pt x="801529" y="1844516"/>
                  <a:pt x="761524" y="1853089"/>
                  <a:pt x="745331" y="1848326"/>
                </a:cubicBezTo>
                <a:cubicBezTo>
                  <a:pt x="745331" y="1851184"/>
                  <a:pt x="751046" y="1851184"/>
                  <a:pt x="756761" y="1852136"/>
                </a:cubicBezTo>
                <a:cubicBezTo>
                  <a:pt x="753904" y="1858804"/>
                  <a:pt x="740569" y="1855946"/>
                  <a:pt x="731996" y="1857851"/>
                </a:cubicBezTo>
                <a:cubicBezTo>
                  <a:pt x="731996" y="1858804"/>
                  <a:pt x="746284" y="1856899"/>
                  <a:pt x="738664" y="1861661"/>
                </a:cubicBezTo>
                <a:cubicBezTo>
                  <a:pt x="751046" y="1858804"/>
                  <a:pt x="760571" y="1854041"/>
                  <a:pt x="778669" y="1854041"/>
                </a:cubicBezTo>
                <a:cubicBezTo>
                  <a:pt x="779621" y="1855946"/>
                  <a:pt x="776764" y="1859756"/>
                  <a:pt x="783431" y="1858804"/>
                </a:cubicBezTo>
                <a:cubicBezTo>
                  <a:pt x="782479" y="1864519"/>
                  <a:pt x="770096" y="1856899"/>
                  <a:pt x="765334" y="1860709"/>
                </a:cubicBezTo>
                <a:cubicBezTo>
                  <a:pt x="777716" y="1863566"/>
                  <a:pt x="805339" y="1862614"/>
                  <a:pt x="801529" y="1859756"/>
                </a:cubicBezTo>
                <a:cubicBezTo>
                  <a:pt x="802481" y="1857851"/>
                  <a:pt x="807244" y="1858804"/>
                  <a:pt x="810101" y="1858804"/>
                </a:cubicBezTo>
                <a:cubicBezTo>
                  <a:pt x="811054" y="1861661"/>
                  <a:pt x="806291" y="1860709"/>
                  <a:pt x="805339" y="1862614"/>
                </a:cubicBezTo>
                <a:cubicBezTo>
                  <a:pt x="808196" y="1865471"/>
                  <a:pt x="819626" y="1863566"/>
                  <a:pt x="816769" y="1858804"/>
                </a:cubicBezTo>
                <a:cubicBezTo>
                  <a:pt x="820579" y="1858804"/>
                  <a:pt x="821531" y="1859756"/>
                  <a:pt x="825341" y="1859756"/>
                </a:cubicBezTo>
                <a:cubicBezTo>
                  <a:pt x="826294" y="1862614"/>
                  <a:pt x="822484" y="1861661"/>
                  <a:pt x="818674" y="1861661"/>
                </a:cubicBezTo>
                <a:cubicBezTo>
                  <a:pt x="835819" y="1868329"/>
                  <a:pt x="855821" y="1856899"/>
                  <a:pt x="888206" y="1860709"/>
                </a:cubicBezTo>
                <a:cubicBezTo>
                  <a:pt x="887254" y="1854994"/>
                  <a:pt x="871061" y="1856899"/>
                  <a:pt x="870109" y="1850231"/>
                </a:cubicBezTo>
                <a:cubicBezTo>
                  <a:pt x="881539" y="1849279"/>
                  <a:pt x="870109" y="1854041"/>
                  <a:pt x="878681" y="1854041"/>
                </a:cubicBezTo>
                <a:cubicBezTo>
                  <a:pt x="881539" y="1853089"/>
                  <a:pt x="872966" y="1851184"/>
                  <a:pt x="880586" y="1848326"/>
                </a:cubicBezTo>
                <a:cubicBezTo>
                  <a:pt x="878681" y="1848326"/>
                  <a:pt x="860584" y="1850231"/>
                  <a:pt x="860584" y="1846421"/>
                </a:cubicBezTo>
                <a:cubicBezTo>
                  <a:pt x="875824" y="1849279"/>
                  <a:pt x="870109" y="1843564"/>
                  <a:pt x="882491" y="1842611"/>
                </a:cubicBezTo>
                <a:cubicBezTo>
                  <a:pt x="880586" y="1841659"/>
                  <a:pt x="877729" y="1841659"/>
                  <a:pt x="877729" y="1838801"/>
                </a:cubicBezTo>
                <a:cubicBezTo>
                  <a:pt x="873919" y="1839754"/>
                  <a:pt x="869156" y="1840706"/>
                  <a:pt x="864394" y="1840706"/>
                </a:cubicBezTo>
                <a:cubicBezTo>
                  <a:pt x="867251" y="1834991"/>
                  <a:pt x="843439" y="1837849"/>
                  <a:pt x="852964" y="1831181"/>
                </a:cubicBezTo>
                <a:cubicBezTo>
                  <a:pt x="856774" y="1833086"/>
                  <a:pt x="861536" y="1836896"/>
                  <a:pt x="868204" y="1833086"/>
                </a:cubicBezTo>
                <a:cubicBezTo>
                  <a:pt x="864394" y="1829276"/>
                  <a:pt x="851059" y="1829276"/>
                  <a:pt x="839629" y="1829276"/>
                </a:cubicBezTo>
                <a:cubicBezTo>
                  <a:pt x="841534" y="1828324"/>
                  <a:pt x="842486" y="1826419"/>
                  <a:pt x="841534" y="1824514"/>
                </a:cubicBezTo>
                <a:cubicBezTo>
                  <a:pt x="832961" y="1823561"/>
                  <a:pt x="839629" y="1829276"/>
                  <a:pt x="834866" y="1830229"/>
                </a:cubicBezTo>
                <a:cubicBezTo>
                  <a:pt x="830104" y="1828324"/>
                  <a:pt x="826294" y="1827371"/>
                  <a:pt x="819626" y="1826419"/>
                </a:cubicBezTo>
                <a:cubicBezTo>
                  <a:pt x="828199" y="1828324"/>
                  <a:pt x="818674" y="1829276"/>
                  <a:pt x="812959" y="1830229"/>
                </a:cubicBezTo>
                <a:cubicBezTo>
                  <a:pt x="812959" y="1831181"/>
                  <a:pt x="816769" y="1831181"/>
                  <a:pt x="819626" y="1831181"/>
                </a:cubicBezTo>
                <a:cubicBezTo>
                  <a:pt x="814864" y="1833086"/>
                  <a:pt x="814864" y="1837849"/>
                  <a:pt x="806291" y="1837849"/>
                </a:cubicBezTo>
                <a:cubicBezTo>
                  <a:pt x="805339" y="1834991"/>
                  <a:pt x="806291" y="1833086"/>
                  <a:pt x="808196" y="1832134"/>
                </a:cubicBezTo>
                <a:cubicBezTo>
                  <a:pt x="798671" y="1830229"/>
                  <a:pt x="802481" y="1835944"/>
                  <a:pt x="794861" y="1835944"/>
                </a:cubicBezTo>
                <a:cubicBezTo>
                  <a:pt x="797719" y="1833086"/>
                  <a:pt x="795814" y="1833086"/>
                  <a:pt x="794861" y="1829276"/>
                </a:cubicBezTo>
                <a:cubicBezTo>
                  <a:pt x="786289" y="1829276"/>
                  <a:pt x="781526" y="1831181"/>
                  <a:pt x="774859" y="1833086"/>
                </a:cubicBezTo>
                <a:cubicBezTo>
                  <a:pt x="776764" y="1828324"/>
                  <a:pt x="760571" y="1833086"/>
                  <a:pt x="763429" y="1827371"/>
                </a:cubicBezTo>
                <a:cubicBezTo>
                  <a:pt x="769144" y="1828324"/>
                  <a:pt x="773906" y="1829276"/>
                  <a:pt x="781526" y="1828324"/>
                </a:cubicBezTo>
                <a:cubicBezTo>
                  <a:pt x="782479" y="1826419"/>
                  <a:pt x="779621" y="1826419"/>
                  <a:pt x="776764" y="1826419"/>
                </a:cubicBezTo>
                <a:cubicBezTo>
                  <a:pt x="776764" y="1825466"/>
                  <a:pt x="779621" y="1825466"/>
                  <a:pt x="781526" y="1825466"/>
                </a:cubicBezTo>
                <a:cubicBezTo>
                  <a:pt x="775811" y="1823561"/>
                  <a:pt x="767239" y="1823561"/>
                  <a:pt x="766286" y="1819751"/>
                </a:cubicBezTo>
                <a:cubicBezTo>
                  <a:pt x="760571" y="1819751"/>
                  <a:pt x="757714" y="1821656"/>
                  <a:pt x="751046" y="1820704"/>
                </a:cubicBezTo>
                <a:cubicBezTo>
                  <a:pt x="753904" y="1817846"/>
                  <a:pt x="755809" y="1818799"/>
                  <a:pt x="752951" y="1814989"/>
                </a:cubicBezTo>
                <a:cubicBezTo>
                  <a:pt x="747236" y="1814989"/>
                  <a:pt x="748189" y="1816894"/>
                  <a:pt x="741521" y="1815941"/>
                </a:cubicBezTo>
                <a:cubicBezTo>
                  <a:pt x="742474" y="1811179"/>
                  <a:pt x="755809" y="1812131"/>
                  <a:pt x="766286" y="1811179"/>
                </a:cubicBezTo>
                <a:cubicBezTo>
                  <a:pt x="770096" y="1813084"/>
                  <a:pt x="764381" y="1813084"/>
                  <a:pt x="768191" y="1815941"/>
                </a:cubicBezTo>
                <a:cubicBezTo>
                  <a:pt x="772001" y="1815941"/>
                  <a:pt x="772954" y="1814989"/>
                  <a:pt x="776764" y="1814989"/>
                </a:cubicBezTo>
                <a:cubicBezTo>
                  <a:pt x="775811" y="1812131"/>
                  <a:pt x="770096" y="1811179"/>
                  <a:pt x="770096" y="1808321"/>
                </a:cubicBezTo>
                <a:cubicBezTo>
                  <a:pt x="754856" y="1811179"/>
                  <a:pt x="754856" y="1804511"/>
                  <a:pt x="745331" y="1806416"/>
                </a:cubicBezTo>
                <a:cubicBezTo>
                  <a:pt x="738664" y="1807369"/>
                  <a:pt x="750094" y="1808321"/>
                  <a:pt x="747236" y="1811179"/>
                </a:cubicBezTo>
                <a:cubicBezTo>
                  <a:pt x="735806" y="1812131"/>
                  <a:pt x="730091" y="1808321"/>
                  <a:pt x="725329" y="1812131"/>
                </a:cubicBezTo>
                <a:cubicBezTo>
                  <a:pt x="726281" y="1813084"/>
                  <a:pt x="733901" y="1815941"/>
                  <a:pt x="733901" y="1813084"/>
                </a:cubicBezTo>
                <a:cubicBezTo>
                  <a:pt x="741521" y="1813084"/>
                  <a:pt x="728186" y="1817846"/>
                  <a:pt x="735806" y="1818799"/>
                </a:cubicBezTo>
                <a:cubicBezTo>
                  <a:pt x="733901" y="1821656"/>
                  <a:pt x="720566" y="1814036"/>
                  <a:pt x="727234" y="1820704"/>
                </a:cubicBezTo>
                <a:cubicBezTo>
                  <a:pt x="725329" y="1819751"/>
                  <a:pt x="722471" y="1819751"/>
                  <a:pt x="718661" y="1819751"/>
                </a:cubicBezTo>
                <a:cubicBezTo>
                  <a:pt x="733901" y="1807369"/>
                  <a:pt x="701516" y="1809274"/>
                  <a:pt x="689134" y="1813084"/>
                </a:cubicBezTo>
                <a:cubicBezTo>
                  <a:pt x="681514" y="1809274"/>
                  <a:pt x="665321" y="1812131"/>
                  <a:pt x="651034" y="1809274"/>
                </a:cubicBezTo>
                <a:cubicBezTo>
                  <a:pt x="649129" y="1814989"/>
                  <a:pt x="636746" y="1810226"/>
                  <a:pt x="619601" y="1811179"/>
                </a:cubicBezTo>
                <a:cubicBezTo>
                  <a:pt x="622459" y="1804511"/>
                  <a:pt x="631031" y="1806416"/>
                  <a:pt x="639604" y="1804511"/>
                </a:cubicBezTo>
                <a:cubicBezTo>
                  <a:pt x="639604" y="1805464"/>
                  <a:pt x="637699" y="1805464"/>
                  <a:pt x="637699" y="1806416"/>
                </a:cubicBezTo>
                <a:cubicBezTo>
                  <a:pt x="649129" y="1805464"/>
                  <a:pt x="648176" y="1804511"/>
                  <a:pt x="659606" y="1804511"/>
                </a:cubicBezTo>
                <a:cubicBezTo>
                  <a:pt x="658654" y="1805464"/>
                  <a:pt x="657701" y="1806416"/>
                  <a:pt x="657701" y="1808321"/>
                </a:cubicBezTo>
                <a:cubicBezTo>
                  <a:pt x="664369" y="1809274"/>
                  <a:pt x="661511" y="1805464"/>
                  <a:pt x="662464" y="1803559"/>
                </a:cubicBezTo>
                <a:cubicBezTo>
                  <a:pt x="668179" y="1803559"/>
                  <a:pt x="667226" y="1805464"/>
                  <a:pt x="673894" y="1804511"/>
                </a:cubicBezTo>
                <a:cubicBezTo>
                  <a:pt x="679609" y="1803559"/>
                  <a:pt x="667226" y="1801654"/>
                  <a:pt x="673894" y="1799749"/>
                </a:cubicBezTo>
                <a:cubicBezTo>
                  <a:pt x="678656" y="1799749"/>
                  <a:pt x="680561" y="1800701"/>
                  <a:pt x="680561" y="1803559"/>
                </a:cubicBezTo>
                <a:cubicBezTo>
                  <a:pt x="686276" y="1803559"/>
                  <a:pt x="682466" y="1798796"/>
                  <a:pt x="689134" y="1799749"/>
                </a:cubicBezTo>
                <a:cubicBezTo>
                  <a:pt x="687229" y="1800701"/>
                  <a:pt x="686276" y="1802606"/>
                  <a:pt x="687229" y="1804511"/>
                </a:cubicBezTo>
                <a:cubicBezTo>
                  <a:pt x="691991" y="1805464"/>
                  <a:pt x="692944" y="1803559"/>
                  <a:pt x="695801" y="1803559"/>
                </a:cubicBezTo>
                <a:cubicBezTo>
                  <a:pt x="700564" y="1804511"/>
                  <a:pt x="688181" y="1806416"/>
                  <a:pt x="682466" y="1805464"/>
                </a:cubicBezTo>
                <a:cubicBezTo>
                  <a:pt x="689134" y="1807369"/>
                  <a:pt x="707231" y="1806416"/>
                  <a:pt x="707231" y="1800701"/>
                </a:cubicBezTo>
                <a:cubicBezTo>
                  <a:pt x="710089" y="1800701"/>
                  <a:pt x="709136" y="1803559"/>
                  <a:pt x="709136" y="1805464"/>
                </a:cubicBezTo>
                <a:cubicBezTo>
                  <a:pt x="724376" y="1803559"/>
                  <a:pt x="721519" y="1799749"/>
                  <a:pt x="724376" y="1794034"/>
                </a:cubicBezTo>
                <a:cubicBezTo>
                  <a:pt x="718661" y="1794986"/>
                  <a:pt x="713899" y="1796891"/>
                  <a:pt x="711041" y="1799749"/>
                </a:cubicBezTo>
                <a:cubicBezTo>
                  <a:pt x="700564" y="1799749"/>
                  <a:pt x="698659" y="1799749"/>
                  <a:pt x="692944" y="1798796"/>
                </a:cubicBezTo>
                <a:cubicBezTo>
                  <a:pt x="697706" y="1795939"/>
                  <a:pt x="703421" y="1799749"/>
                  <a:pt x="708184" y="1797844"/>
                </a:cubicBezTo>
                <a:cubicBezTo>
                  <a:pt x="711041" y="1796891"/>
                  <a:pt x="711041" y="1794034"/>
                  <a:pt x="714851" y="1793081"/>
                </a:cubicBezTo>
                <a:cubicBezTo>
                  <a:pt x="710089" y="1794034"/>
                  <a:pt x="691039" y="1789271"/>
                  <a:pt x="688181" y="1797844"/>
                </a:cubicBezTo>
                <a:cubicBezTo>
                  <a:pt x="681514" y="1796891"/>
                  <a:pt x="683419" y="1797844"/>
                  <a:pt x="674846" y="1797844"/>
                </a:cubicBezTo>
                <a:cubicBezTo>
                  <a:pt x="673894" y="1793081"/>
                  <a:pt x="679609" y="1792129"/>
                  <a:pt x="672941" y="1790224"/>
                </a:cubicBezTo>
                <a:cubicBezTo>
                  <a:pt x="666274" y="1791176"/>
                  <a:pt x="674846" y="1793081"/>
                  <a:pt x="672941" y="1794986"/>
                </a:cubicBezTo>
                <a:cubicBezTo>
                  <a:pt x="668179" y="1794986"/>
                  <a:pt x="664369" y="1794986"/>
                  <a:pt x="661511" y="1794034"/>
                </a:cubicBezTo>
                <a:cubicBezTo>
                  <a:pt x="661511" y="1794986"/>
                  <a:pt x="661511" y="1795939"/>
                  <a:pt x="663416" y="1795939"/>
                </a:cubicBezTo>
                <a:cubicBezTo>
                  <a:pt x="655796" y="1799749"/>
                  <a:pt x="654844" y="1790224"/>
                  <a:pt x="665321" y="1791176"/>
                </a:cubicBezTo>
                <a:cubicBezTo>
                  <a:pt x="664369" y="1788319"/>
                  <a:pt x="655796" y="1787366"/>
                  <a:pt x="665321" y="1785461"/>
                </a:cubicBezTo>
                <a:cubicBezTo>
                  <a:pt x="665321" y="1784509"/>
                  <a:pt x="661511" y="1784509"/>
                  <a:pt x="658654" y="1784509"/>
                </a:cubicBezTo>
                <a:cubicBezTo>
                  <a:pt x="658654" y="1781651"/>
                  <a:pt x="661511" y="1779746"/>
                  <a:pt x="667226" y="1779746"/>
                </a:cubicBezTo>
                <a:cubicBezTo>
                  <a:pt x="662464" y="1775936"/>
                  <a:pt x="655796" y="1778794"/>
                  <a:pt x="647224" y="1778794"/>
                </a:cubicBezTo>
                <a:cubicBezTo>
                  <a:pt x="658654" y="1772126"/>
                  <a:pt x="685324" y="1778794"/>
                  <a:pt x="700564" y="1777841"/>
                </a:cubicBezTo>
                <a:cubicBezTo>
                  <a:pt x="703421" y="1777841"/>
                  <a:pt x="701516" y="1776889"/>
                  <a:pt x="700564" y="1776889"/>
                </a:cubicBezTo>
                <a:cubicBezTo>
                  <a:pt x="722471" y="1774984"/>
                  <a:pt x="736759" y="1774984"/>
                  <a:pt x="756761" y="1773079"/>
                </a:cubicBezTo>
                <a:cubicBezTo>
                  <a:pt x="754856" y="1774984"/>
                  <a:pt x="751046" y="1776889"/>
                  <a:pt x="750094" y="1778794"/>
                </a:cubicBezTo>
                <a:cubicBezTo>
                  <a:pt x="745331" y="1779746"/>
                  <a:pt x="744379" y="1777841"/>
                  <a:pt x="741521" y="1777841"/>
                </a:cubicBezTo>
                <a:cubicBezTo>
                  <a:pt x="739616" y="1778794"/>
                  <a:pt x="739616" y="1780699"/>
                  <a:pt x="734854" y="1779746"/>
                </a:cubicBezTo>
                <a:cubicBezTo>
                  <a:pt x="732949" y="1784509"/>
                  <a:pt x="745331" y="1782604"/>
                  <a:pt x="752951" y="1783556"/>
                </a:cubicBezTo>
                <a:cubicBezTo>
                  <a:pt x="751999" y="1785461"/>
                  <a:pt x="749141" y="1785461"/>
                  <a:pt x="748189" y="1787366"/>
                </a:cubicBezTo>
                <a:cubicBezTo>
                  <a:pt x="759619" y="1786414"/>
                  <a:pt x="758666" y="1786414"/>
                  <a:pt x="761524" y="1791176"/>
                </a:cubicBezTo>
                <a:cubicBezTo>
                  <a:pt x="781526" y="1792129"/>
                  <a:pt x="775811" y="1786414"/>
                  <a:pt x="792956" y="1787366"/>
                </a:cubicBezTo>
                <a:cubicBezTo>
                  <a:pt x="795814" y="1790224"/>
                  <a:pt x="797719" y="1794034"/>
                  <a:pt x="808196" y="1793081"/>
                </a:cubicBezTo>
                <a:cubicBezTo>
                  <a:pt x="811054" y="1793081"/>
                  <a:pt x="810101" y="1791176"/>
                  <a:pt x="812959" y="1791176"/>
                </a:cubicBezTo>
                <a:cubicBezTo>
                  <a:pt x="812959" y="1788319"/>
                  <a:pt x="804386" y="1789271"/>
                  <a:pt x="801529" y="1787366"/>
                </a:cubicBezTo>
                <a:cubicBezTo>
                  <a:pt x="808196" y="1785461"/>
                  <a:pt x="817721" y="1784509"/>
                  <a:pt x="826294" y="1786414"/>
                </a:cubicBezTo>
                <a:cubicBezTo>
                  <a:pt x="826294" y="1789271"/>
                  <a:pt x="819626" y="1788319"/>
                  <a:pt x="814864" y="1787366"/>
                </a:cubicBezTo>
                <a:cubicBezTo>
                  <a:pt x="815816" y="1788319"/>
                  <a:pt x="816769" y="1789271"/>
                  <a:pt x="816769" y="1791176"/>
                </a:cubicBezTo>
                <a:cubicBezTo>
                  <a:pt x="824389" y="1791176"/>
                  <a:pt x="830104" y="1791176"/>
                  <a:pt x="832009" y="1790224"/>
                </a:cubicBezTo>
                <a:cubicBezTo>
                  <a:pt x="835819" y="1794034"/>
                  <a:pt x="822484" y="1792129"/>
                  <a:pt x="825341" y="1796891"/>
                </a:cubicBezTo>
                <a:cubicBezTo>
                  <a:pt x="816769" y="1793081"/>
                  <a:pt x="785336" y="1803559"/>
                  <a:pt x="789146" y="1797844"/>
                </a:cubicBezTo>
                <a:cubicBezTo>
                  <a:pt x="784384" y="1794986"/>
                  <a:pt x="778669" y="1800701"/>
                  <a:pt x="773906" y="1801654"/>
                </a:cubicBezTo>
                <a:cubicBezTo>
                  <a:pt x="773906" y="1804511"/>
                  <a:pt x="783431" y="1802606"/>
                  <a:pt x="787241" y="1802606"/>
                </a:cubicBezTo>
                <a:cubicBezTo>
                  <a:pt x="781526" y="1806416"/>
                  <a:pt x="772954" y="1804511"/>
                  <a:pt x="769144" y="1801654"/>
                </a:cubicBezTo>
                <a:cubicBezTo>
                  <a:pt x="765334" y="1801654"/>
                  <a:pt x="767239" y="1805464"/>
                  <a:pt x="762476" y="1805464"/>
                </a:cubicBezTo>
                <a:cubicBezTo>
                  <a:pt x="768191" y="1806416"/>
                  <a:pt x="772954" y="1808321"/>
                  <a:pt x="777716" y="1810226"/>
                </a:cubicBezTo>
                <a:cubicBezTo>
                  <a:pt x="775811" y="1811179"/>
                  <a:pt x="773906" y="1812131"/>
                  <a:pt x="771049" y="1812131"/>
                </a:cubicBezTo>
                <a:cubicBezTo>
                  <a:pt x="772954" y="1813084"/>
                  <a:pt x="775811" y="1813084"/>
                  <a:pt x="775811" y="1815941"/>
                </a:cubicBezTo>
                <a:cubicBezTo>
                  <a:pt x="782479" y="1815941"/>
                  <a:pt x="783431" y="1812131"/>
                  <a:pt x="789146" y="1814989"/>
                </a:cubicBezTo>
                <a:cubicBezTo>
                  <a:pt x="788194" y="1812131"/>
                  <a:pt x="790099" y="1808321"/>
                  <a:pt x="789146" y="1807369"/>
                </a:cubicBezTo>
                <a:cubicBezTo>
                  <a:pt x="797719" y="1805464"/>
                  <a:pt x="789146" y="1812131"/>
                  <a:pt x="797719" y="1811179"/>
                </a:cubicBezTo>
                <a:cubicBezTo>
                  <a:pt x="796766" y="1813084"/>
                  <a:pt x="794861" y="1814036"/>
                  <a:pt x="792956" y="1815941"/>
                </a:cubicBezTo>
                <a:cubicBezTo>
                  <a:pt x="800576" y="1818799"/>
                  <a:pt x="805339" y="1816894"/>
                  <a:pt x="812959" y="1815941"/>
                </a:cubicBezTo>
                <a:cubicBezTo>
                  <a:pt x="812959" y="1811179"/>
                  <a:pt x="805339" y="1809274"/>
                  <a:pt x="799624" y="1806416"/>
                </a:cubicBezTo>
                <a:cubicBezTo>
                  <a:pt x="805339" y="1804511"/>
                  <a:pt x="808196" y="1803559"/>
                  <a:pt x="804386" y="1801654"/>
                </a:cubicBezTo>
                <a:cubicBezTo>
                  <a:pt x="806291" y="1799749"/>
                  <a:pt x="818674" y="1802606"/>
                  <a:pt x="817721" y="1806416"/>
                </a:cubicBezTo>
                <a:cubicBezTo>
                  <a:pt x="823436" y="1806416"/>
                  <a:pt x="824389" y="1804511"/>
                  <a:pt x="831056" y="1805464"/>
                </a:cubicBezTo>
                <a:cubicBezTo>
                  <a:pt x="831056" y="1806416"/>
                  <a:pt x="828199" y="1806416"/>
                  <a:pt x="826294" y="1806416"/>
                </a:cubicBezTo>
                <a:cubicBezTo>
                  <a:pt x="829151" y="1810226"/>
                  <a:pt x="833914" y="1805464"/>
                  <a:pt x="839629" y="1806416"/>
                </a:cubicBezTo>
                <a:cubicBezTo>
                  <a:pt x="837724" y="1804511"/>
                  <a:pt x="837724" y="1801654"/>
                  <a:pt x="831056" y="1802606"/>
                </a:cubicBezTo>
                <a:cubicBezTo>
                  <a:pt x="843439" y="1795939"/>
                  <a:pt x="867251" y="1802606"/>
                  <a:pt x="877729" y="1803559"/>
                </a:cubicBezTo>
                <a:cubicBezTo>
                  <a:pt x="887254" y="1795939"/>
                  <a:pt x="906304" y="1800701"/>
                  <a:pt x="922496" y="1803559"/>
                </a:cubicBezTo>
                <a:cubicBezTo>
                  <a:pt x="913924" y="1806416"/>
                  <a:pt x="912019" y="1800701"/>
                  <a:pt x="902494" y="1803559"/>
                </a:cubicBezTo>
                <a:cubicBezTo>
                  <a:pt x="902494" y="1805464"/>
                  <a:pt x="908209" y="1805464"/>
                  <a:pt x="907256" y="1808321"/>
                </a:cubicBezTo>
                <a:cubicBezTo>
                  <a:pt x="898684" y="1807369"/>
                  <a:pt x="897731" y="1813084"/>
                  <a:pt x="892016" y="1809274"/>
                </a:cubicBezTo>
                <a:cubicBezTo>
                  <a:pt x="890111" y="1811179"/>
                  <a:pt x="896779" y="1814036"/>
                  <a:pt x="896779" y="1811179"/>
                </a:cubicBezTo>
                <a:cubicBezTo>
                  <a:pt x="899636" y="1811179"/>
                  <a:pt x="897731" y="1812131"/>
                  <a:pt x="896779" y="1812131"/>
                </a:cubicBezTo>
                <a:lnTo>
                  <a:pt x="896779" y="1814036"/>
                </a:lnTo>
                <a:cubicBezTo>
                  <a:pt x="892016" y="1813084"/>
                  <a:pt x="891064" y="1808321"/>
                  <a:pt x="881539" y="1807369"/>
                </a:cubicBezTo>
                <a:cubicBezTo>
                  <a:pt x="883444" y="1803559"/>
                  <a:pt x="898684" y="1806416"/>
                  <a:pt x="899636" y="1801654"/>
                </a:cubicBezTo>
                <a:cubicBezTo>
                  <a:pt x="886301" y="1797844"/>
                  <a:pt x="871061" y="1810226"/>
                  <a:pt x="859631" y="1801654"/>
                </a:cubicBezTo>
                <a:cubicBezTo>
                  <a:pt x="847249" y="1802606"/>
                  <a:pt x="844391" y="1808321"/>
                  <a:pt x="830104" y="1808321"/>
                </a:cubicBezTo>
                <a:cubicBezTo>
                  <a:pt x="832009" y="1810226"/>
                  <a:pt x="835819" y="1810226"/>
                  <a:pt x="836771" y="1813084"/>
                </a:cubicBezTo>
                <a:cubicBezTo>
                  <a:pt x="839629" y="1810226"/>
                  <a:pt x="847249" y="1811179"/>
                  <a:pt x="845344" y="1806416"/>
                </a:cubicBezTo>
                <a:cubicBezTo>
                  <a:pt x="851059" y="1809274"/>
                  <a:pt x="856774" y="1805464"/>
                  <a:pt x="865346" y="1806416"/>
                </a:cubicBezTo>
                <a:cubicBezTo>
                  <a:pt x="865346" y="1810226"/>
                  <a:pt x="857726" y="1811179"/>
                  <a:pt x="850106" y="1811179"/>
                </a:cubicBezTo>
                <a:cubicBezTo>
                  <a:pt x="857726" y="1813084"/>
                  <a:pt x="868204" y="1813084"/>
                  <a:pt x="868204" y="1818799"/>
                </a:cubicBezTo>
                <a:cubicBezTo>
                  <a:pt x="875824" y="1819751"/>
                  <a:pt x="878681" y="1817846"/>
                  <a:pt x="883444" y="1817846"/>
                </a:cubicBezTo>
                <a:cubicBezTo>
                  <a:pt x="886301" y="1814989"/>
                  <a:pt x="874871" y="1814036"/>
                  <a:pt x="881539" y="1813084"/>
                </a:cubicBezTo>
                <a:cubicBezTo>
                  <a:pt x="889159" y="1815941"/>
                  <a:pt x="891064" y="1815941"/>
                  <a:pt x="903446" y="1814989"/>
                </a:cubicBezTo>
                <a:cubicBezTo>
                  <a:pt x="905351" y="1817846"/>
                  <a:pt x="898684" y="1816894"/>
                  <a:pt x="896779" y="1818799"/>
                </a:cubicBezTo>
                <a:cubicBezTo>
                  <a:pt x="898684" y="1821656"/>
                  <a:pt x="908209" y="1821656"/>
                  <a:pt x="914876" y="1822609"/>
                </a:cubicBezTo>
                <a:cubicBezTo>
                  <a:pt x="918686" y="1822609"/>
                  <a:pt x="911066" y="1816894"/>
                  <a:pt x="916781" y="1815941"/>
                </a:cubicBezTo>
                <a:cubicBezTo>
                  <a:pt x="921544" y="1814989"/>
                  <a:pt x="922496" y="1816894"/>
                  <a:pt x="925354" y="1816894"/>
                </a:cubicBezTo>
                <a:cubicBezTo>
                  <a:pt x="923449" y="1817846"/>
                  <a:pt x="921544" y="1818799"/>
                  <a:pt x="918686" y="1818799"/>
                </a:cubicBezTo>
                <a:cubicBezTo>
                  <a:pt x="920591" y="1821656"/>
                  <a:pt x="929164" y="1820704"/>
                  <a:pt x="936784" y="1820704"/>
                </a:cubicBezTo>
                <a:cubicBezTo>
                  <a:pt x="919639" y="1829276"/>
                  <a:pt x="896779" y="1820704"/>
                  <a:pt x="878681" y="1826419"/>
                </a:cubicBezTo>
                <a:cubicBezTo>
                  <a:pt x="875824" y="1825466"/>
                  <a:pt x="873919" y="1824514"/>
                  <a:pt x="873919" y="1822609"/>
                </a:cubicBezTo>
                <a:cubicBezTo>
                  <a:pt x="867251" y="1823561"/>
                  <a:pt x="867251" y="1823561"/>
                  <a:pt x="860584" y="1822609"/>
                </a:cubicBezTo>
                <a:cubicBezTo>
                  <a:pt x="861536" y="1824514"/>
                  <a:pt x="869156" y="1823561"/>
                  <a:pt x="867251" y="1827371"/>
                </a:cubicBezTo>
                <a:cubicBezTo>
                  <a:pt x="857726" y="1828324"/>
                  <a:pt x="852964" y="1826419"/>
                  <a:pt x="847249" y="1825466"/>
                </a:cubicBezTo>
                <a:cubicBezTo>
                  <a:pt x="857726" y="1832134"/>
                  <a:pt x="893921" y="1827371"/>
                  <a:pt x="910114" y="1826419"/>
                </a:cubicBezTo>
                <a:cubicBezTo>
                  <a:pt x="922496" y="1826419"/>
                  <a:pt x="909161" y="1831181"/>
                  <a:pt x="921544" y="1831181"/>
                </a:cubicBezTo>
                <a:cubicBezTo>
                  <a:pt x="922496" y="1834039"/>
                  <a:pt x="921544" y="1835944"/>
                  <a:pt x="919639" y="1836896"/>
                </a:cubicBezTo>
                <a:cubicBezTo>
                  <a:pt x="923449" y="1837849"/>
                  <a:pt x="932974" y="1835944"/>
                  <a:pt x="932974" y="1837849"/>
                </a:cubicBezTo>
                <a:cubicBezTo>
                  <a:pt x="935831" y="1837849"/>
                  <a:pt x="934879" y="1835944"/>
                  <a:pt x="934879" y="1834039"/>
                </a:cubicBezTo>
                <a:cubicBezTo>
                  <a:pt x="941546" y="1834991"/>
                  <a:pt x="941546" y="1834991"/>
                  <a:pt x="948214" y="1834039"/>
                </a:cubicBezTo>
                <a:lnTo>
                  <a:pt x="948214" y="1838801"/>
                </a:lnTo>
                <a:cubicBezTo>
                  <a:pt x="955834" y="1839754"/>
                  <a:pt x="954881" y="1834991"/>
                  <a:pt x="959644" y="1834039"/>
                </a:cubicBezTo>
                <a:cubicBezTo>
                  <a:pt x="966311" y="1834039"/>
                  <a:pt x="972979" y="1836896"/>
                  <a:pt x="968216" y="1839754"/>
                </a:cubicBezTo>
                <a:cubicBezTo>
                  <a:pt x="970121" y="1838801"/>
                  <a:pt x="972026" y="1838801"/>
                  <a:pt x="974884" y="1838801"/>
                </a:cubicBezTo>
                <a:cubicBezTo>
                  <a:pt x="968216" y="1843564"/>
                  <a:pt x="982504" y="1843564"/>
                  <a:pt x="976789" y="1846421"/>
                </a:cubicBezTo>
                <a:cubicBezTo>
                  <a:pt x="984409" y="1843564"/>
                  <a:pt x="986314" y="1845469"/>
                  <a:pt x="996791" y="1844516"/>
                </a:cubicBezTo>
                <a:cubicBezTo>
                  <a:pt x="992981" y="1840706"/>
                  <a:pt x="989171" y="1842611"/>
                  <a:pt x="990124" y="1837849"/>
                </a:cubicBezTo>
                <a:cubicBezTo>
                  <a:pt x="1002506" y="1834991"/>
                  <a:pt x="1003459" y="1839754"/>
                  <a:pt x="1018699" y="1839754"/>
                </a:cubicBezTo>
                <a:cubicBezTo>
                  <a:pt x="1018699" y="1841659"/>
                  <a:pt x="1015841" y="1842611"/>
                  <a:pt x="1016794" y="1844516"/>
                </a:cubicBezTo>
                <a:cubicBezTo>
                  <a:pt x="1010126" y="1845469"/>
                  <a:pt x="1008221" y="1843564"/>
                  <a:pt x="1003459" y="1843564"/>
                </a:cubicBezTo>
                <a:cubicBezTo>
                  <a:pt x="1000601" y="1844516"/>
                  <a:pt x="1004411" y="1845469"/>
                  <a:pt x="1003459" y="1847374"/>
                </a:cubicBezTo>
                <a:cubicBezTo>
                  <a:pt x="992981" y="1848326"/>
                  <a:pt x="984409" y="1851184"/>
                  <a:pt x="972026" y="1848326"/>
                </a:cubicBezTo>
                <a:cubicBezTo>
                  <a:pt x="975836" y="1851184"/>
                  <a:pt x="986314" y="1851184"/>
                  <a:pt x="992029" y="1853089"/>
                </a:cubicBezTo>
                <a:cubicBezTo>
                  <a:pt x="980599" y="1857851"/>
                  <a:pt x="978694" y="1853089"/>
                  <a:pt x="965359" y="1853089"/>
                </a:cubicBezTo>
                <a:cubicBezTo>
                  <a:pt x="959644" y="1854041"/>
                  <a:pt x="970121" y="1857851"/>
                  <a:pt x="958691" y="1857851"/>
                </a:cubicBezTo>
                <a:cubicBezTo>
                  <a:pt x="957739" y="1856899"/>
                  <a:pt x="953929" y="1854041"/>
                  <a:pt x="960596" y="1854041"/>
                </a:cubicBezTo>
                <a:cubicBezTo>
                  <a:pt x="957739" y="1851184"/>
                  <a:pt x="946309" y="1854041"/>
                  <a:pt x="945356" y="1855946"/>
                </a:cubicBezTo>
                <a:cubicBezTo>
                  <a:pt x="950119" y="1856899"/>
                  <a:pt x="955834" y="1860709"/>
                  <a:pt x="950119" y="1863566"/>
                </a:cubicBezTo>
                <a:cubicBezTo>
                  <a:pt x="957739" y="1861661"/>
                  <a:pt x="963454" y="1865471"/>
                  <a:pt x="970121" y="1867376"/>
                </a:cubicBezTo>
                <a:cubicBezTo>
                  <a:pt x="967264" y="1865471"/>
                  <a:pt x="965359" y="1862614"/>
                  <a:pt x="956786" y="1862614"/>
                </a:cubicBezTo>
                <a:cubicBezTo>
                  <a:pt x="956786" y="1860709"/>
                  <a:pt x="956786" y="1859756"/>
                  <a:pt x="954881" y="1858804"/>
                </a:cubicBezTo>
                <a:cubicBezTo>
                  <a:pt x="956786" y="1854994"/>
                  <a:pt x="974884" y="1859756"/>
                  <a:pt x="981551" y="1860709"/>
                </a:cubicBezTo>
                <a:cubicBezTo>
                  <a:pt x="979646" y="1862614"/>
                  <a:pt x="977741" y="1860709"/>
                  <a:pt x="974884" y="1860709"/>
                </a:cubicBezTo>
                <a:cubicBezTo>
                  <a:pt x="978694" y="1867376"/>
                  <a:pt x="989171" y="1864519"/>
                  <a:pt x="1003459" y="1866424"/>
                </a:cubicBezTo>
                <a:cubicBezTo>
                  <a:pt x="1003459" y="1869281"/>
                  <a:pt x="1004411" y="1871186"/>
                  <a:pt x="1008221" y="1872139"/>
                </a:cubicBezTo>
                <a:cubicBezTo>
                  <a:pt x="1004411" y="1874044"/>
                  <a:pt x="1001554" y="1872139"/>
                  <a:pt x="996791" y="1872139"/>
                </a:cubicBezTo>
                <a:cubicBezTo>
                  <a:pt x="1002506" y="1867376"/>
                  <a:pt x="990124" y="1865471"/>
                  <a:pt x="985361" y="1868329"/>
                </a:cubicBezTo>
                <a:cubicBezTo>
                  <a:pt x="995839" y="1872139"/>
                  <a:pt x="989171" y="1878806"/>
                  <a:pt x="1010126" y="1878806"/>
                </a:cubicBezTo>
                <a:cubicBezTo>
                  <a:pt x="1007269" y="1875949"/>
                  <a:pt x="1017746" y="1869281"/>
                  <a:pt x="1010126" y="1862614"/>
                </a:cubicBezTo>
                <a:cubicBezTo>
                  <a:pt x="1012984" y="1860709"/>
                  <a:pt x="1024414" y="1863566"/>
                  <a:pt x="1030129" y="1863566"/>
                </a:cubicBezTo>
                <a:cubicBezTo>
                  <a:pt x="1020604" y="1866424"/>
                  <a:pt x="1030129" y="1873091"/>
                  <a:pt x="1014889" y="1874044"/>
                </a:cubicBezTo>
                <a:cubicBezTo>
                  <a:pt x="1016794" y="1877854"/>
                  <a:pt x="1028224" y="1880711"/>
                  <a:pt x="1034891" y="1878806"/>
                </a:cubicBezTo>
                <a:cubicBezTo>
                  <a:pt x="1032986" y="1876901"/>
                  <a:pt x="1031081" y="1874996"/>
                  <a:pt x="1026319" y="1874996"/>
                </a:cubicBezTo>
                <a:cubicBezTo>
                  <a:pt x="1027271" y="1871186"/>
                  <a:pt x="1035844" y="1871186"/>
                  <a:pt x="1037749" y="1870234"/>
                </a:cubicBezTo>
                <a:cubicBezTo>
                  <a:pt x="1039654" y="1872139"/>
                  <a:pt x="1033939" y="1874044"/>
                  <a:pt x="1037749" y="1877854"/>
                </a:cubicBezTo>
                <a:cubicBezTo>
                  <a:pt x="1044416" y="1877854"/>
                  <a:pt x="1053941" y="1878806"/>
                  <a:pt x="1057751" y="1876901"/>
                </a:cubicBezTo>
                <a:cubicBezTo>
                  <a:pt x="1054894" y="1874996"/>
                  <a:pt x="1046321" y="1875949"/>
                  <a:pt x="1049179" y="1871186"/>
                </a:cubicBezTo>
                <a:cubicBezTo>
                  <a:pt x="1056799" y="1871186"/>
                  <a:pt x="1058704" y="1874044"/>
                  <a:pt x="1067276" y="1874996"/>
                </a:cubicBezTo>
                <a:cubicBezTo>
                  <a:pt x="1073944" y="1874044"/>
                  <a:pt x="1064419" y="1872139"/>
                  <a:pt x="1067276" y="1869281"/>
                </a:cubicBezTo>
                <a:cubicBezTo>
                  <a:pt x="1071086" y="1870234"/>
                  <a:pt x="1075849" y="1872139"/>
                  <a:pt x="1072039" y="1874044"/>
                </a:cubicBezTo>
                <a:cubicBezTo>
                  <a:pt x="1074896" y="1873091"/>
                  <a:pt x="1077754" y="1872139"/>
                  <a:pt x="1083469" y="1873091"/>
                </a:cubicBezTo>
                <a:cubicBezTo>
                  <a:pt x="1084421" y="1875949"/>
                  <a:pt x="1076801" y="1874044"/>
                  <a:pt x="1076801" y="1876901"/>
                </a:cubicBezTo>
                <a:cubicBezTo>
                  <a:pt x="1081564" y="1877854"/>
                  <a:pt x="1096804" y="1874996"/>
                  <a:pt x="1098709" y="1880711"/>
                </a:cubicBezTo>
                <a:cubicBezTo>
                  <a:pt x="1102519" y="1876901"/>
                  <a:pt x="1095851" y="1876901"/>
                  <a:pt x="1093946" y="1873091"/>
                </a:cubicBezTo>
                <a:cubicBezTo>
                  <a:pt x="1087279" y="1872139"/>
                  <a:pt x="1087279" y="1874996"/>
                  <a:pt x="1082516" y="1873091"/>
                </a:cubicBezTo>
                <a:cubicBezTo>
                  <a:pt x="1088231" y="1872139"/>
                  <a:pt x="1089184" y="1868329"/>
                  <a:pt x="1095851" y="1868329"/>
                </a:cubicBezTo>
                <a:cubicBezTo>
                  <a:pt x="1101566" y="1867376"/>
                  <a:pt x="1100614" y="1870234"/>
                  <a:pt x="1102519" y="1872139"/>
                </a:cubicBezTo>
                <a:cubicBezTo>
                  <a:pt x="1106329" y="1869281"/>
                  <a:pt x="1106329" y="1870234"/>
                  <a:pt x="1111091" y="1872139"/>
                </a:cubicBezTo>
                <a:cubicBezTo>
                  <a:pt x="1111091" y="1868329"/>
                  <a:pt x="1099661" y="1869281"/>
                  <a:pt x="1102519" y="1864519"/>
                </a:cubicBezTo>
                <a:cubicBezTo>
                  <a:pt x="1111091" y="1866424"/>
                  <a:pt x="1112996" y="1866424"/>
                  <a:pt x="1120616" y="1866424"/>
                </a:cubicBezTo>
                <a:cubicBezTo>
                  <a:pt x="1119664" y="1867376"/>
                  <a:pt x="1117759" y="1868329"/>
                  <a:pt x="1113949" y="1868329"/>
                </a:cubicBezTo>
                <a:cubicBezTo>
                  <a:pt x="1119664" y="1869281"/>
                  <a:pt x="1134904" y="1865471"/>
                  <a:pt x="1138714" y="1861661"/>
                </a:cubicBezTo>
                <a:cubicBezTo>
                  <a:pt x="1156811" y="1861661"/>
                  <a:pt x="1166336" y="1869281"/>
                  <a:pt x="1181576" y="1865471"/>
                </a:cubicBezTo>
                <a:cubicBezTo>
                  <a:pt x="1183481" y="1868329"/>
                  <a:pt x="1181576" y="1869281"/>
                  <a:pt x="1183481" y="1873091"/>
                </a:cubicBezTo>
                <a:cubicBezTo>
                  <a:pt x="1176814" y="1874996"/>
                  <a:pt x="1173956" y="1873091"/>
                  <a:pt x="1165384" y="1873091"/>
                </a:cubicBezTo>
                <a:cubicBezTo>
                  <a:pt x="1172051" y="1870234"/>
                  <a:pt x="1168241" y="1871186"/>
                  <a:pt x="1160621" y="1872139"/>
                </a:cubicBezTo>
                <a:cubicBezTo>
                  <a:pt x="1164431" y="1870234"/>
                  <a:pt x="1162526" y="1867376"/>
                  <a:pt x="1158716" y="1866424"/>
                </a:cubicBezTo>
                <a:cubicBezTo>
                  <a:pt x="1159669" y="1868329"/>
                  <a:pt x="1153954" y="1871186"/>
                  <a:pt x="1152049" y="1874044"/>
                </a:cubicBezTo>
                <a:cubicBezTo>
                  <a:pt x="1140619" y="1874044"/>
                  <a:pt x="1120616" y="1876901"/>
                  <a:pt x="1122521" y="1872139"/>
                </a:cubicBezTo>
                <a:cubicBezTo>
                  <a:pt x="1114901" y="1873091"/>
                  <a:pt x="1107281" y="1874996"/>
                  <a:pt x="1102519" y="1877854"/>
                </a:cubicBezTo>
                <a:cubicBezTo>
                  <a:pt x="1104424" y="1878806"/>
                  <a:pt x="1107281" y="1878806"/>
                  <a:pt x="1107281" y="1881664"/>
                </a:cubicBezTo>
                <a:cubicBezTo>
                  <a:pt x="1114901" y="1879759"/>
                  <a:pt x="1127284" y="1878806"/>
                  <a:pt x="1129189" y="1882616"/>
                </a:cubicBezTo>
                <a:cubicBezTo>
                  <a:pt x="1123474" y="1881664"/>
                  <a:pt x="1113949" y="1881664"/>
                  <a:pt x="1111091" y="1884521"/>
                </a:cubicBezTo>
                <a:cubicBezTo>
                  <a:pt x="1119664" y="1886426"/>
                  <a:pt x="1133951" y="1886426"/>
                  <a:pt x="1139666" y="1890236"/>
                </a:cubicBezTo>
                <a:cubicBezTo>
                  <a:pt x="1139666" y="1889284"/>
                  <a:pt x="1143476" y="1885474"/>
                  <a:pt x="1141571" y="1885474"/>
                </a:cubicBezTo>
                <a:cubicBezTo>
                  <a:pt x="1143476" y="1882616"/>
                  <a:pt x="1153001" y="1886426"/>
                  <a:pt x="1153001" y="1889284"/>
                </a:cubicBezTo>
                <a:cubicBezTo>
                  <a:pt x="1173004" y="1888331"/>
                  <a:pt x="1171099" y="1882616"/>
                  <a:pt x="1174909" y="1876901"/>
                </a:cubicBezTo>
                <a:cubicBezTo>
                  <a:pt x="1179671" y="1880711"/>
                  <a:pt x="1171099" y="1887379"/>
                  <a:pt x="1183481" y="1888331"/>
                </a:cubicBezTo>
                <a:cubicBezTo>
                  <a:pt x="1180624" y="1892141"/>
                  <a:pt x="1174909" y="1886426"/>
                  <a:pt x="1168241" y="1888331"/>
                </a:cubicBezTo>
                <a:cubicBezTo>
                  <a:pt x="1173004" y="1894046"/>
                  <a:pt x="1182529" y="1892141"/>
                  <a:pt x="1193006" y="1893094"/>
                </a:cubicBezTo>
                <a:cubicBezTo>
                  <a:pt x="1193006" y="1890236"/>
                  <a:pt x="1209199" y="1887379"/>
                  <a:pt x="1206341" y="1882616"/>
                </a:cubicBezTo>
                <a:cubicBezTo>
                  <a:pt x="1216819" y="1886426"/>
                  <a:pt x="1222534" y="1879759"/>
                  <a:pt x="1231106" y="1878806"/>
                </a:cubicBezTo>
                <a:cubicBezTo>
                  <a:pt x="1230154" y="1881664"/>
                  <a:pt x="1224439" y="1885474"/>
                  <a:pt x="1235869" y="1884521"/>
                </a:cubicBezTo>
                <a:cubicBezTo>
                  <a:pt x="1235869" y="1887379"/>
                  <a:pt x="1226344" y="1885474"/>
                  <a:pt x="1229201" y="1890236"/>
                </a:cubicBezTo>
                <a:cubicBezTo>
                  <a:pt x="1233011" y="1884521"/>
                  <a:pt x="1250156" y="1889284"/>
                  <a:pt x="1253966" y="1885474"/>
                </a:cubicBezTo>
                <a:cubicBezTo>
                  <a:pt x="1251109" y="1879759"/>
                  <a:pt x="1241584" y="1877854"/>
                  <a:pt x="1229201" y="1877854"/>
                </a:cubicBezTo>
                <a:cubicBezTo>
                  <a:pt x="1232059" y="1872139"/>
                  <a:pt x="1230154" y="1872139"/>
                  <a:pt x="1237774" y="1871186"/>
                </a:cubicBezTo>
                <a:cubicBezTo>
                  <a:pt x="1234916" y="1866424"/>
                  <a:pt x="1240631" y="1863566"/>
                  <a:pt x="1231106" y="1863566"/>
                </a:cubicBezTo>
                <a:cubicBezTo>
                  <a:pt x="1235869" y="1859756"/>
                  <a:pt x="1241584" y="1863566"/>
                  <a:pt x="1251109" y="1862614"/>
                </a:cubicBezTo>
                <a:cubicBezTo>
                  <a:pt x="1241584" y="1858804"/>
                  <a:pt x="1257776" y="1859756"/>
                  <a:pt x="1262539" y="1862614"/>
                </a:cubicBezTo>
                <a:cubicBezTo>
                  <a:pt x="1260634" y="1865471"/>
                  <a:pt x="1250156" y="1862614"/>
                  <a:pt x="1244441" y="1863566"/>
                </a:cubicBezTo>
                <a:lnTo>
                  <a:pt x="1244441" y="1867376"/>
                </a:lnTo>
                <a:cubicBezTo>
                  <a:pt x="1245394" y="1870234"/>
                  <a:pt x="1255871" y="1867376"/>
                  <a:pt x="1259681" y="1868329"/>
                </a:cubicBezTo>
                <a:cubicBezTo>
                  <a:pt x="1256824" y="1869281"/>
                  <a:pt x="1257776" y="1870234"/>
                  <a:pt x="1261586" y="1870234"/>
                </a:cubicBezTo>
                <a:cubicBezTo>
                  <a:pt x="1261586" y="1873091"/>
                  <a:pt x="1255871" y="1873091"/>
                  <a:pt x="1250156" y="1872139"/>
                </a:cubicBezTo>
                <a:cubicBezTo>
                  <a:pt x="1253014" y="1874044"/>
                  <a:pt x="1251109" y="1874044"/>
                  <a:pt x="1250156" y="1875949"/>
                </a:cubicBezTo>
                <a:cubicBezTo>
                  <a:pt x="1253966" y="1878806"/>
                  <a:pt x="1258729" y="1880711"/>
                  <a:pt x="1263491" y="1882616"/>
                </a:cubicBezTo>
                <a:cubicBezTo>
                  <a:pt x="1261586" y="1885474"/>
                  <a:pt x="1257776" y="1880711"/>
                  <a:pt x="1254919" y="1883569"/>
                </a:cubicBezTo>
                <a:cubicBezTo>
                  <a:pt x="1260634" y="1885474"/>
                  <a:pt x="1265396" y="1887379"/>
                  <a:pt x="1274921" y="1887379"/>
                </a:cubicBezTo>
                <a:cubicBezTo>
                  <a:pt x="1283494" y="1885474"/>
                  <a:pt x="1275874" y="1882616"/>
                  <a:pt x="1286351" y="1881664"/>
                </a:cubicBezTo>
                <a:cubicBezTo>
                  <a:pt x="1290161" y="1883569"/>
                  <a:pt x="1286351" y="1884521"/>
                  <a:pt x="1286351" y="1887379"/>
                </a:cubicBezTo>
                <a:cubicBezTo>
                  <a:pt x="1292066" y="1886426"/>
                  <a:pt x="1301591" y="1885474"/>
                  <a:pt x="1306354" y="1887379"/>
                </a:cubicBezTo>
                <a:cubicBezTo>
                  <a:pt x="1294924" y="1888331"/>
                  <a:pt x="1317784" y="1891189"/>
                  <a:pt x="1321594" y="1894046"/>
                </a:cubicBezTo>
                <a:cubicBezTo>
                  <a:pt x="1320641" y="1894999"/>
                  <a:pt x="1318736" y="1895951"/>
                  <a:pt x="1321594" y="1895951"/>
                </a:cubicBezTo>
                <a:cubicBezTo>
                  <a:pt x="1316831" y="1897856"/>
                  <a:pt x="1304449" y="1894046"/>
                  <a:pt x="1301591" y="1891189"/>
                </a:cubicBezTo>
                <a:cubicBezTo>
                  <a:pt x="1299686" y="1891189"/>
                  <a:pt x="1299686" y="1892141"/>
                  <a:pt x="1296829" y="1892141"/>
                </a:cubicBezTo>
                <a:cubicBezTo>
                  <a:pt x="1298734" y="1894046"/>
                  <a:pt x="1301591" y="1894046"/>
                  <a:pt x="1305401" y="1894046"/>
                </a:cubicBezTo>
                <a:cubicBezTo>
                  <a:pt x="1294924" y="1896904"/>
                  <a:pt x="1283494" y="1895951"/>
                  <a:pt x="1278731" y="1903571"/>
                </a:cubicBezTo>
                <a:cubicBezTo>
                  <a:pt x="1260634" y="1901666"/>
                  <a:pt x="1247299" y="1902619"/>
                  <a:pt x="1227296" y="1904524"/>
                </a:cubicBezTo>
                <a:cubicBezTo>
                  <a:pt x="1226344" y="1903571"/>
                  <a:pt x="1222534" y="1898809"/>
                  <a:pt x="1220629" y="1902619"/>
                </a:cubicBezTo>
                <a:cubicBezTo>
                  <a:pt x="1214914" y="1902619"/>
                  <a:pt x="1223486" y="1899761"/>
                  <a:pt x="1222534" y="1897856"/>
                </a:cubicBezTo>
                <a:cubicBezTo>
                  <a:pt x="1211104" y="1897856"/>
                  <a:pt x="1208246" y="1898809"/>
                  <a:pt x="1195864" y="1895951"/>
                </a:cubicBezTo>
                <a:cubicBezTo>
                  <a:pt x="1197769" y="1897856"/>
                  <a:pt x="1200626" y="1900714"/>
                  <a:pt x="1202531" y="1902619"/>
                </a:cubicBezTo>
                <a:cubicBezTo>
                  <a:pt x="1202531" y="1905476"/>
                  <a:pt x="1189196" y="1905476"/>
                  <a:pt x="1189196" y="1902619"/>
                </a:cubicBezTo>
                <a:cubicBezTo>
                  <a:pt x="1188244" y="1899761"/>
                  <a:pt x="1193006" y="1900714"/>
                  <a:pt x="1193959" y="1898809"/>
                </a:cubicBezTo>
                <a:cubicBezTo>
                  <a:pt x="1188244" y="1895951"/>
                  <a:pt x="1173004" y="1896904"/>
                  <a:pt x="1165384" y="1894999"/>
                </a:cubicBezTo>
                <a:cubicBezTo>
                  <a:pt x="1167289" y="1898809"/>
                  <a:pt x="1180624" y="1896904"/>
                  <a:pt x="1187291" y="1898809"/>
                </a:cubicBezTo>
                <a:cubicBezTo>
                  <a:pt x="1184434" y="1902619"/>
                  <a:pt x="1182529" y="1906429"/>
                  <a:pt x="1182529" y="1911191"/>
                </a:cubicBezTo>
                <a:cubicBezTo>
                  <a:pt x="1188244" y="1912144"/>
                  <a:pt x="1187291" y="1909286"/>
                  <a:pt x="1191101" y="1909286"/>
                </a:cubicBezTo>
                <a:cubicBezTo>
                  <a:pt x="1189196" y="1908334"/>
                  <a:pt x="1187291" y="1907381"/>
                  <a:pt x="1184434" y="1907381"/>
                </a:cubicBezTo>
                <a:cubicBezTo>
                  <a:pt x="1196816" y="1906429"/>
                  <a:pt x="1203484" y="1906429"/>
                  <a:pt x="1215866" y="1906429"/>
                </a:cubicBezTo>
                <a:cubicBezTo>
                  <a:pt x="1214914" y="1910239"/>
                  <a:pt x="1216819" y="1913096"/>
                  <a:pt x="1217771" y="1915954"/>
                </a:cubicBezTo>
                <a:lnTo>
                  <a:pt x="1233011" y="1915954"/>
                </a:lnTo>
                <a:cubicBezTo>
                  <a:pt x="1231106" y="1915001"/>
                  <a:pt x="1224439" y="1911191"/>
                  <a:pt x="1224439" y="1914049"/>
                </a:cubicBezTo>
                <a:cubicBezTo>
                  <a:pt x="1220629" y="1910239"/>
                  <a:pt x="1236821" y="1915001"/>
                  <a:pt x="1233011" y="1907381"/>
                </a:cubicBezTo>
                <a:cubicBezTo>
                  <a:pt x="1238726" y="1906429"/>
                  <a:pt x="1249204" y="1909286"/>
                  <a:pt x="1251109" y="1906429"/>
                </a:cubicBezTo>
                <a:cubicBezTo>
                  <a:pt x="1254919" y="1911191"/>
                  <a:pt x="1265396" y="1912144"/>
                  <a:pt x="1273016" y="1912144"/>
                </a:cubicBezTo>
                <a:cubicBezTo>
                  <a:pt x="1275874" y="1912144"/>
                  <a:pt x="1274921" y="1910239"/>
                  <a:pt x="1277779" y="1910239"/>
                </a:cubicBezTo>
                <a:cubicBezTo>
                  <a:pt x="1276826" y="1908334"/>
                  <a:pt x="1272064" y="1909286"/>
                  <a:pt x="1269206" y="1909286"/>
                </a:cubicBezTo>
                <a:cubicBezTo>
                  <a:pt x="1276826" y="1907381"/>
                  <a:pt x="1282541" y="1906429"/>
                  <a:pt x="1293971" y="1903571"/>
                </a:cubicBezTo>
                <a:cubicBezTo>
                  <a:pt x="1293971" y="1907381"/>
                  <a:pt x="1279684" y="1904524"/>
                  <a:pt x="1282541" y="1910239"/>
                </a:cubicBezTo>
                <a:cubicBezTo>
                  <a:pt x="1284446" y="1910239"/>
                  <a:pt x="1284446" y="1909286"/>
                  <a:pt x="1284446" y="1908334"/>
                </a:cubicBezTo>
                <a:cubicBezTo>
                  <a:pt x="1292066" y="1911191"/>
                  <a:pt x="1296829" y="1909286"/>
                  <a:pt x="1302544" y="1910239"/>
                </a:cubicBezTo>
                <a:cubicBezTo>
                  <a:pt x="1306354" y="1914049"/>
                  <a:pt x="1293971" y="1914049"/>
                  <a:pt x="1302544" y="1917859"/>
                </a:cubicBezTo>
                <a:cubicBezTo>
                  <a:pt x="1298734" y="1917859"/>
                  <a:pt x="1297781" y="1916906"/>
                  <a:pt x="1293971" y="1916906"/>
                </a:cubicBezTo>
                <a:cubicBezTo>
                  <a:pt x="1291114" y="1913096"/>
                  <a:pt x="1297781" y="1914049"/>
                  <a:pt x="1298734" y="1912144"/>
                </a:cubicBezTo>
                <a:cubicBezTo>
                  <a:pt x="1296829" y="1912144"/>
                  <a:pt x="1296829" y="1912144"/>
                  <a:pt x="1296829" y="1911191"/>
                </a:cubicBezTo>
                <a:cubicBezTo>
                  <a:pt x="1293019" y="1911191"/>
                  <a:pt x="1292066" y="1913096"/>
                  <a:pt x="1292066" y="1915954"/>
                </a:cubicBezTo>
                <a:cubicBezTo>
                  <a:pt x="1282541" y="1912144"/>
                  <a:pt x="1268254" y="1916906"/>
                  <a:pt x="1273969" y="1921669"/>
                </a:cubicBezTo>
                <a:cubicBezTo>
                  <a:pt x="1277779" y="1921669"/>
                  <a:pt x="1285399" y="1918811"/>
                  <a:pt x="1287304" y="1921669"/>
                </a:cubicBezTo>
                <a:cubicBezTo>
                  <a:pt x="1289209" y="1921669"/>
                  <a:pt x="1290161" y="1919764"/>
                  <a:pt x="1289209" y="1918811"/>
                </a:cubicBezTo>
                <a:cubicBezTo>
                  <a:pt x="1294924" y="1919764"/>
                  <a:pt x="1310164" y="1918811"/>
                  <a:pt x="1320641" y="1920716"/>
                </a:cubicBezTo>
                <a:cubicBezTo>
                  <a:pt x="1318736" y="1917859"/>
                  <a:pt x="1311116" y="1918811"/>
                  <a:pt x="1307306" y="1916906"/>
                </a:cubicBezTo>
                <a:cubicBezTo>
                  <a:pt x="1310164" y="1915001"/>
                  <a:pt x="1313974" y="1914049"/>
                  <a:pt x="1305401" y="1915001"/>
                </a:cubicBezTo>
                <a:cubicBezTo>
                  <a:pt x="1307306" y="1913096"/>
                  <a:pt x="1310164" y="1913096"/>
                  <a:pt x="1313974" y="1913096"/>
                </a:cubicBezTo>
                <a:cubicBezTo>
                  <a:pt x="1313021" y="1910239"/>
                  <a:pt x="1310164" y="1907381"/>
                  <a:pt x="1315879" y="1905476"/>
                </a:cubicBezTo>
                <a:cubicBezTo>
                  <a:pt x="1318736" y="1906429"/>
                  <a:pt x="1314926" y="1907381"/>
                  <a:pt x="1320641" y="1909286"/>
                </a:cubicBezTo>
                <a:cubicBezTo>
                  <a:pt x="1334929" y="1900714"/>
                  <a:pt x="1347311" y="1911191"/>
                  <a:pt x="1372076" y="1911191"/>
                </a:cubicBezTo>
                <a:cubicBezTo>
                  <a:pt x="1373981" y="1907381"/>
                  <a:pt x="1367314" y="1909286"/>
                  <a:pt x="1363504" y="1909286"/>
                </a:cubicBezTo>
                <a:cubicBezTo>
                  <a:pt x="1365409" y="1907381"/>
                  <a:pt x="1372076" y="1905476"/>
                  <a:pt x="1361599" y="1905476"/>
                </a:cubicBezTo>
                <a:cubicBezTo>
                  <a:pt x="1367314" y="1903571"/>
                  <a:pt x="1378744" y="1904524"/>
                  <a:pt x="1381601" y="1905476"/>
                </a:cubicBezTo>
                <a:cubicBezTo>
                  <a:pt x="1385411" y="1906429"/>
                  <a:pt x="1373981" y="1905476"/>
                  <a:pt x="1376839" y="1909286"/>
                </a:cubicBezTo>
                <a:cubicBezTo>
                  <a:pt x="1378744" y="1911191"/>
                  <a:pt x="1389221" y="1911191"/>
                  <a:pt x="1374934" y="1911191"/>
                </a:cubicBezTo>
                <a:cubicBezTo>
                  <a:pt x="1378744" y="1914049"/>
                  <a:pt x="1379696" y="1915001"/>
                  <a:pt x="1383506" y="1918811"/>
                </a:cubicBezTo>
                <a:cubicBezTo>
                  <a:pt x="1385411" y="1917859"/>
                  <a:pt x="1385411" y="1915954"/>
                  <a:pt x="1390174" y="1916906"/>
                </a:cubicBezTo>
                <a:lnTo>
                  <a:pt x="1390174" y="1923574"/>
                </a:lnTo>
                <a:lnTo>
                  <a:pt x="1381601" y="1923574"/>
                </a:lnTo>
                <a:cubicBezTo>
                  <a:pt x="1382554" y="1925479"/>
                  <a:pt x="1387316" y="1924526"/>
                  <a:pt x="1390174" y="1924526"/>
                </a:cubicBezTo>
                <a:cubicBezTo>
                  <a:pt x="1373029" y="1929289"/>
                  <a:pt x="1396841" y="1930241"/>
                  <a:pt x="1403509" y="1931194"/>
                </a:cubicBezTo>
                <a:cubicBezTo>
                  <a:pt x="1404461" y="1931194"/>
                  <a:pt x="1405414" y="1931194"/>
                  <a:pt x="1406366" y="1930241"/>
                </a:cubicBezTo>
                <a:cubicBezTo>
                  <a:pt x="1407319" y="1930241"/>
                  <a:pt x="1408271" y="1929289"/>
                  <a:pt x="1410176" y="1929289"/>
                </a:cubicBezTo>
                <a:cubicBezTo>
                  <a:pt x="1410176" y="1927384"/>
                  <a:pt x="1407319" y="1927384"/>
                  <a:pt x="1404461" y="1926431"/>
                </a:cubicBezTo>
                <a:cubicBezTo>
                  <a:pt x="1403509" y="1926431"/>
                  <a:pt x="1403509" y="1925479"/>
                  <a:pt x="1403509" y="1925479"/>
                </a:cubicBezTo>
                <a:cubicBezTo>
                  <a:pt x="1403509" y="1925479"/>
                  <a:pt x="1403509" y="1924526"/>
                  <a:pt x="1406366" y="1923574"/>
                </a:cubicBezTo>
                <a:cubicBezTo>
                  <a:pt x="1405414" y="1923574"/>
                  <a:pt x="1403509" y="1923574"/>
                  <a:pt x="1402556" y="1923574"/>
                </a:cubicBezTo>
                <a:cubicBezTo>
                  <a:pt x="1401604" y="1923574"/>
                  <a:pt x="1400651" y="1923574"/>
                  <a:pt x="1399699" y="1923574"/>
                </a:cubicBezTo>
                <a:cubicBezTo>
                  <a:pt x="1397794" y="1923574"/>
                  <a:pt x="1396841" y="1924526"/>
                  <a:pt x="1396841" y="1926431"/>
                </a:cubicBezTo>
                <a:cubicBezTo>
                  <a:pt x="1391126" y="1924526"/>
                  <a:pt x="1392079" y="1922621"/>
                  <a:pt x="1395889" y="1920716"/>
                </a:cubicBezTo>
                <a:cubicBezTo>
                  <a:pt x="1399699" y="1918811"/>
                  <a:pt x="1403509" y="1917859"/>
                  <a:pt x="1410176" y="1919764"/>
                </a:cubicBezTo>
                <a:cubicBezTo>
                  <a:pt x="1413034" y="1917859"/>
                  <a:pt x="1410176" y="1916906"/>
                  <a:pt x="1407319" y="1916906"/>
                </a:cubicBezTo>
                <a:cubicBezTo>
                  <a:pt x="1404461" y="1916906"/>
                  <a:pt x="1402556" y="1915954"/>
                  <a:pt x="1403509" y="1914049"/>
                </a:cubicBezTo>
                <a:cubicBezTo>
                  <a:pt x="1407319" y="1914049"/>
                  <a:pt x="1413034" y="1914049"/>
                  <a:pt x="1413034" y="1913096"/>
                </a:cubicBezTo>
                <a:cubicBezTo>
                  <a:pt x="1423511" y="1915001"/>
                  <a:pt x="1412081" y="1917859"/>
                  <a:pt x="1433989" y="1916906"/>
                </a:cubicBezTo>
                <a:cubicBezTo>
                  <a:pt x="1429226" y="1918811"/>
                  <a:pt x="1419701" y="1918811"/>
                  <a:pt x="1424464" y="1923574"/>
                </a:cubicBezTo>
                <a:cubicBezTo>
                  <a:pt x="1414939" y="1924526"/>
                  <a:pt x="1416844" y="1921669"/>
                  <a:pt x="1410176" y="1921669"/>
                </a:cubicBezTo>
                <a:cubicBezTo>
                  <a:pt x="1408271" y="1926431"/>
                  <a:pt x="1429226" y="1932146"/>
                  <a:pt x="1406366" y="1933099"/>
                </a:cubicBezTo>
                <a:cubicBezTo>
                  <a:pt x="1420654" y="1935004"/>
                  <a:pt x="1430179" y="1942624"/>
                  <a:pt x="1451134" y="1938814"/>
                </a:cubicBezTo>
                <a:cubicBezTo>
                  <a:pt x="1447324" y="1936909"/>
                  <a:pt x="1444466" y="1935004"/>
                  <a:pt x="1439704" y="1934051"/>
                </a:cubicBezTo>
                <a:cubicBezTo>
                  <a:pt x="1443514" y="1932146"/>
                  <a:pt x="1449229" y="1930241"/>
                  <a:pt x="1453039" y="1928336"/>
                </a:cubicBezTo>
                <a:cubicBezTo>
                  <a:pt x="1462564" y="1929289"/>
                  <a:pt x="1463516" y="1932146"/>
                  <a:pt x="1478756" y="1930241"/>
                </a:cubicBezTo>
                <a:cubicBezTo>
                  <a:pt x="1474946" y="1933099"/>
                  <a:pt x="1470184" y="1936909"/>
                  <a:pt x="1466374" y="1939766"/>
                </a:cubicBezTo>
                <a:cubicBezTo>
                  <a:pt x="1466374" y="1940719"/>
                  <a:pt x="1471136" y="1940719"/>
                  <a:pt x="1473994" y="1940719"/>
                </a:cubicBezTo>
                <a:cubicBezTo>
                  <a:pt x="1482566" y="1939766"/>
                  <a:pt x="1473041" y="1935004"/>
                  <a:pt x="1479709" y="1934051"/>
                </a:cubicBezTo>
                <a:cubicBezTo>
                  <a:pt x="1492091" y="1934051"/>
                  <a:pt x="1498759" y="1932146"/>
                  <a:pt x="1507331" y="1930241"/>
                </a:cubicBezTo>
                <a:cubicBezTo>
                  <a:pt x="1510189" y="1932146"/>
                  <a:pt x="1507331" y="1935004"/>
                  <a:pt x="1503521" y="1937861"/>
                </a:cubicBezTo>
                <a:cubicBezTo>
                  <a:pt x="1498759" y="1940719"/>
                  <a:pt x="1493044" y="1942624"/>
                  <a:pt x="1489234" y="1944529"/>
                </a:cubicBezTo>
                <a:cubicBezTo>
                  <a:pt x="1494949" y="1946434"/>
                  <a:pt x="1513046" y="1941671"/>
                  <a:pt x="1509236" y="1948339"/>
                </a:cubicBezTo>
                <a:cubicBezTo>
                  <a:pt x="1527334" y="1946434"/>
                  <a:pt x="1534001" y="1942624"/>
                  <a:pt x="1544479" y="1940719"/>
                </a:cubicBezTo>
                <a:cubicBezTo>
                  <a:pt x="1546384" y="1936909"/>
                  <a:pt x="1535906" y="1940719"/>
                  <a:pt x="1530191" y="1941671"/>
                </a:cubicBezTo>
                <a:cubicBezTo>
                  <a:pt x="1530191" y="1939766"/>
                  <a:pt x="1534954" y="1937861"/>
                  <a:pt x="1539716" y="1936909"/>
                </a:cubicBezTo>
                <a:cubicBezTo>
                  <a:pt x="1544479" y="1935956"/>
                  <a:pt x="1549241" y="1935956"/>
                  <a:pt x="1548289" y="1938814"/>
                </a:cubicBezTo>
                <a:cubicBezTo>
                  <a:pt x="1564481" y="1932146"/>
                  <a:pt x="1573054" y="1929289"/>
                  <a:pt x="1580674" y="1926431"/>
                </a:cubicBezTo>
                <a:cubicBezTo>
                  <a:pt x="1588294" y="1923574"/>
                  <a:pt x="1595914" y="1920716"/>
                  <a:pt x="1607344" y="1911191"/>
                </a:cubicBezTo>
                <a:cubicBezTo>
                  <a:pt x="1609249" y="1914049"/>
                  <a:pt x="1601629" y="1919764"/>
                  <a:pt x="1593056" y="1925479"/>
                </a:cubicBezTo>
                <a:cubicBezTo>
                  <a:pt x="1584484" y="1930241"/>
                  <a:pt x="1575911" y="1935004"/>
                  <a:pt x="1576864" y="1938814"/>
                </a:cubicBezTo>
                <a:cubicBezTo>
                  <a:pt x="1563529" y="1941671"/>
                  <a:pt x="1558766" y="1946434"/>
                  <a:pt x="1541621" y="1951196"/>
                </a:cubicBezTo>
                <a:cubicBezTo>
                  <a:pt x="1546384" y="1952149"/>
                  <a:pt x="1556861" y="1948339"/>
                  <a:pt x="1563529" y="1946434"/>
                </a:cubicBezTo>
                <a:cubicBezTo>
                  <a:pt x="1562576" y="1948339"/>
                  <a:pt x="1559719" y="1951196"/>
                  <a:pt x="1558766" y="1953101"/>
                </a:cubicBezTo>
                <a:cubicBezTo>
                  <a:pt x="1552099" y="1954054"/>
                  <a:pt x="1544479" y="1955006"/>
                  <a:pt x="1535906" y="1956911"/>
                </a:cubicBezTo>
                <a:cubicBezTo>
                  <a:pt x="1541621" y="1953101"/>
                  <a:pt x="1536859" y="1950244"/>
                  <a:pt x="1522571" y="1953101"/>
                </a:cubicBezTo>
                <a:cubicBezTo>
                  <a:pt x="1522571" y="1956911"/>
                  <a:pt x="1532096" y="1955006"/>
                  <a:pt x="1532096" y="1958816"/>
                </a:cubicBezTo>
                <a:cubicBezTo>
                  <a:pt x="1523524" y="1960721"/>
                  <a:pt x="1517809" y="1963579"/>
                  <a:pt x="1510189" y="1962626"/>
                </a:cubicBezTo>
                <a:cubicBezTo>
                  <a:pt x="1510189" y="1960721"/>
                  <a:pt x="1521619" y="1960721"/>
                  <a:pt x="1520666" y="1958816"/>
                </a:cubicBezTo>
                <a:cubicBezTo>
                  <a:pt x="1507331" y="1958816"/>
                  <a:pt x="1491139" y="1962626"/>
                  <a:pt x="1471136" y="1965484"/>
                </a:cubicBezTo>
                <a:cubicBezTo>
                  <a:pt x="1460659" y="1966436"/>
                  <a:pt x="1450181" y="1967389"/>
                  <a:pt x="1437799" y="1968341"/>
                </a:cubicBezTo>
                <a:cubicBezTo>
                  <a:pt x="1432084" y="1968341"/>
                  <a:pt x="1425416" y="1968341"/>
                  <a:pt x="1418749" y="1968341"/>
                </a:cubicBezTo>
                <a:cubicBezTo>
                  <a:pt x="1415891" y="1968341"/>
                  <a:pt x="1412081" y="1968341"/>
                  <a:pt x="1409224" y="1968341"/>
                </a:cubicBezTo>
                <a:lnTo>
                  <a:pt x="1404461" y="1968341"/>
                </a:lnTo>
                <a:lnTo>
                  <a:pt x="1401604" y="1968341"/>
                </a:lnTo>
                <a:cubicBezTo>
                  <a:pt x="1402556" y="1967389"/>
                  <a:pt x="1403509" y="1966436"/>
                  <a:pt x="1403509" y="1964531"/>
                </a:cubicBezTo>
                <a:cubicBezTo>
                  <a:pt x="1396841" y="1965484"/>
                  <a:pt x="1394936" y="1969294"/>
                  <a:pt x="1385411" y="1969294"/>
                </a:cubicBezTo>
                <a:cubicBezTo>
                  <a:pt x="1386364" y="1967389"/>
                  <a:pt x="1385411" y="1965484"/>
                  <a:pt x="1380649" y="1965484"/>
                </a:cubicBezTo>
                <a:cubicBezTo>
                  <a:pt x="1377791" y="1967389"/>
                  <a:pt x="1377791" y="1968341"/>
                  <a:pt x="1375886" y="1971199"/>
                </a:cubicBezTo>
                <a:cubicBezTo>
                  <a:pt x="1373029" y="1971199"/>
                  <a:pt x="1373981" y="1969294"/>
                  <a:pt x="1373981" y="1967389"/>
                </a:cubicBezTo>
                <a:cubicBezTo>
                  <a:pt x="1362551" y="1971199"/>
                  <a:pt x="1348264" y="1970246"/>
                  <a:pt x="1337786" y="1968341"/>
                </a:cubicBezTo>
                <a:cubicBezTo>
                  <a:pt x="1326356" y="1966436"/>
                  <a:pt x="1319689" y="1969294"/>
                  <a:pt x="1306354" y="1969294"/>
                </a:cubicBezTo>
                <a:cubicBezTo>
                  <a:pt x="1293971" y="1969294"/>
                  <a:pt x="1275874" y="1969294"/>
                  <a:pt x="1266349" y="1964531"/>
                </a:cubicBezTo>
                <a:cubicBezTo>
                  <a:pt x="1275874" y="1965484"/>
                  <a:pt x="1283494" y="1967389"/>
                  <a:pt x="1293019" y="1965484"/>
                </a:cubicBezTo>
                <a:cubicBezTo>
                  <a:pt x="1293971" y="1961674"/>
                  <a:pt x="1288256" y="1961674"/>
                  <a:pt x="1281589" y="1961674"/>
                </a:cubicBezTo>
                <a:cubicBezTo>
                  <a:pt x="1285399" y="1965484"/>
                  <a:pt x="1281589" y="1962626"/>
                  <a:pt x="1274921" y="1962626"/>
                </a:cubicBezTo>
                <a:cubicBezTo>
                  <a:pt x="1287304" y="1957864"/>
                  <a:pt x="1229201" y="1963579"/>
                  <a:pt x="1228249" y="1955959"/>
                </a:cubicBezTo>
                <a:cubicBezTo>
                  <a:pt x="1223486" y="1956911"/>
                  <a:pt x="1231106" y="1957864"/>
                  <a:pt x="1226344" y="1959769"/>
                </a:cubicBezTo>
                <a:cubicBezTo>
                  <a:pt x="1208246" y="1960721"/>
                  <a:pt x="1206341" y="1957864"/>
                  <a:pt x="1193006" y="1957864"/>
                </a:cubicBezTo>
                <a:cubicBezTo>
                  <a:pt x="1193006" y="1958816"/>
                  <a:pt x="1196816" y="1958816"/>
                  <a:pt x="1199674" y="1958816"/>
                </a:cubicBezTo>
                <a:cubicBezTo>
                  <a:pt x="1162526" y="1962626"/>
                  <a:pt x="1114901" y="1964531"/>
                  <a:pt x="1068229" y="1959769"/>
                </a:cubicBezTo>
                <a:cubicBezTo>
                  <a:pt x="1065371" y="1960721"/>
                  <a:pt x="1066324" y="1964531"/>
                  <a:pt x="1056799" y="1963579"/>
                </a:cubicBezTo>
                <a:cubicBezTo>
                  <a:pt x="1058704" y="1962626"/>
                  <a:pt x="1060609" y="1961674"/>
                  <a:pt x="1063466" y="1961674"/>
                </a:cubicBezTo>
                <a:cubicBezTo>
                  <a:pt x="1061561" y="1959769"/>
                  <a:pt x="1058704" y="1959769"/>
                  <a:pt x="1054894" y="1959769"/>
                </a:cubicBezTo>
                <a:cubicBezTo>
                  <a:pt x="1050131" y="1960721"/>
                  <a:pt x="1057751" y="1961674"/>
                  <a:pt x="1052989" y="1963579"/>
                </a:cubicBezTo>
                <a:cubicBezTo>
                  <a:pt x="1047274" y="1961674"/>
                  <a:pt x="1048226" y="1959769"/>
                  <a:pt x="1046321" y="1958816"/>
                </a:cubicBezTo>
                <a:cubicBezTo>
                  <a:pt x="1038701" y="1960721"/>
                  <a:pt x="1051084" y="1961674"/>
                  <a:pt x="1048226" y="1964531"/>
                </a:cubicBezTo>
                <a:cubicBezTo>
                  <a:pt x="1042511" y="1965484"/>
                  <a:pt x="1036796" y="1966436"/>
                  <a:pt x="1032986" y="1968341"/>
                </a:cubicBezTo>
                <a:cubicBezTo>
                  <a:pt x="1026319" y="1967389"/>
                  <a:pt x="1035844" y="1963579"/>
                  <a:pt x="1031081" y="1962626"/>
                </a:cubicBezTo>
                <a:cubicBezTo>
                  <a:pt x="1021556" y="1964531"/>
                  <a:pt x="1016794" y="1961674"/>
                  <a:pt x="1004411" y="1962626"/>
                </a:cubicBezTo>
                <a:cubicBezTo>
                  <a:pt x="1006316" y="1959769"/>
                  <a:pt x="999649" y="1960721"/>
                  <a:pt x="999649" y="1957864"/>
                </a:cubicBezTo>
                <a:cubicBezTo>
                  <a:pt x="991076" y="1959769"/>
                  <a:pt x="986314" y="1957864"/>
                  <a:pt x="979646" y="1956911"/>
                </a:cubicBezTo>
                <a:cubicBezTo>
                  <a:pt x="973931" y="1956911"/>
                  <a:pt x="981551" y="1963579"/>
                  <a:pt x="972979" y="1961674"/>
                </a:cubicBezTo>
                <a:cubicBezTo>
                  <a:pt x="973931" y="1963579"/>
                  <a:pt x="981551" y="1962626"/>
                  <a:pt x="979646" y="1966436"/>
                </a:cubicBezTo>
                <a:cubicBezTo>
                  <a:pt x="972026" y="1962626"/>
                  <a:pt x="959644" y="1968341"/>
                  <a:pt x="954881" y="1962626"/>
                </a:cubicBezTo>
                <a:cubicBezTo>
                  <a:pt x="947261" y="1965484"/>
                  <a:pt x="937736" y="1962626"/>
                  <a:pt x="928211" y="1966436"/>
                </a:cubicBezTo>
                <a:cubicBezTo>
                  <a:pt x="921544" y="1964531"/>
                  <a:pt x="905351" y="1959769"/>
                  <a:pt x="896779" y="1959769"/>
                </a:cubicBezTo>
                <a:cubicBezTo>
                  <a:pt x="892969" y="1959769"/>
                  <a:pt x="894874" y="1963579"/>
                  <a:pt x="890111" y="1963579"/>
                </a:cubicBezTo>
                <a:cubicBezTo>
                  <a:pt x="881539" y="1957864"/>
                  <a:pt x="869156" y="1962626"/>
                  <a:pt x="861536" y="1956911"/>
                </a:cubicBezTo>
                <a:cubicBezTo>
                  <a:pt x="865346" y="1955006"/>
                  <a:pt x="868204" y="1957864"/>
                  <a:pt x="872966" y="1957864"/>
                </a:cubicBezTo>
                <a:cubicBezTo>
                  <a:pt x="870109" y="1953101"/>
                  <a:pt x="856774" y="1954054"/>
                  <a:pt x="851059" y="1955959"/>
                </a:cubicBezTo>
                <a:cubicBezTo>
                  <a:pt x="846296" y="1952149"/>
                  <a:pt x="876776" y="1954054"/>
                  <a:pt x="879634" y="1954054"/>
                </a:cubicBezTo>
                <a:cubicBezTo>
                  <a:pt x="879634" y="1955959"/>
                  <a:pt x="873919" y="1955959"/>
                  <a:pt x="874871" y="1958816"/>
                </a:cubicBezTo>
                <a:cubicBezTo>
                  <a:pt x="879634" y="1957864"/>
                  <a:pt x="881539" y="1955006"/>
                  <a:pt x="883444" y="1953101"/>
                </a:cubicBezTo>
                <a:cubicBezTo>
                  <a:pt x="914876" y="1955006"/>
                  <a:pt x="928211" y="1955959"/>
                  <a:pt x="966311" y="1955006"/>
                </a:cubicBezTo>
                <a:cubicBezTo>
                  <a:pt x="965359" y="1952149"/>
                  <a:pt x="962501" y="1955959"/>
                  <a:pt x="959644" y="1954054"/>
                </a:cubicBezTo>
                <a:cubicBezTo>
                  <a:pt x="993934" y="1955959"/>
                  <a:pt x="1053941" y="1952149"/>
                  <a:pt x="1082516" y="1953101"/>
                </a:cubicBezTo>
                <a:cubicBezTo>
                  <a:pt x="1085374" y="1954054"/>
                  <a:pt x="1087279" y="1955006"/>
                  <a:pt x="1087279" y="1956911"/>
                </a:cubicBezTo>
                <a:cubicBezTo>
                  <a:pt x="1094899" y="1956911"/>
                  <a:pt x="1093946" y="1953101"/>
                  <a:pt x="1098709" y="1952149"/>
                </a:cubicBezTo>
                <a:cubicBezTo>
                  <a:pt x="1110139" y="1956911"/>
                  <a:pt x="1132046" y="1950244"/>
                  <a:pt x="1141571" y="1955959"/>
                </a:cubicBezTo>
                <a:cubicBezTo>
                  <a:pt x="1145381" y="1955959"/>
                  <a:pt x="1146334" y="1954054"/>
                  <a:pt x="1146334" y="1951196"/>
                </a:cubicBezTo>
                <a:cubicBezTo>
                  <a:pt x="1153001" y="1955959"/>
                  <a:pt x="1159669" y="1954054"/>
                  <a:pt x="1168241" y="1952149"/>
                </a:cubicBezTo>
                <a:cubicBezTo>
                  <a:pt x="1168241" y="1953101"/>
                  <a:pt x="1166336" y="1953101"/>
                  <a:pt x="1166336" y="1954054"/>
                </a:cubicBezTo>
                <a:cubicBezTo>
                  <a:pt x="1173004" y="1955006"/>
                  <a:pt x="1173004" y="1952149"/>
                  <a:pt x="1177766" y="1954054"/>
                </a:cubicBezTo>
                <a:cubicBezTo>
                  <a:pt x="1180624" y="1954054"/>
                  <a:pt x="1179671" y="1952149"/>
                  <a:pt x="1182529" y="1952149"/>
                </a:cubicBezTo>
                <a:cubicBezTo>
                  <a:pt x="1172051" y="1950244"/>
                  <a:pt x="1146334" y="1951196"/>
                  <a:pt x="1135856" y="1946434"/>
                </a:cubicBezTo>
                <a:cubicBezTo>
                  <a:pt x="1130141" y="1946434"/>
                  <a:pt x="1137761" y="1953101"/>
                  <a:pt x="1129189" y="1951196"/>
                </a:cubicBezTo>
                <a:cubicBezTo>
                  <a:pt x="1132046" y="1947386"/>
                  <a:pt x="1131094" y="1946434"/>
                  <a:pt x="1127284" y="1944529"/>
                </a:cubicBezTo>
                <a:cubicBezTo>
                  <a:pt x="1116806" y="1949291"/>
                  <a:pt x="1112044" y="1944529"/>
                  <a:pt x="1100614" y="1949291"/>
                </a:cubicBezTo>
                <a:cubicBezTo>
                  <a:pt x="1111091" y="1944529"/>
                  <a:pt x="1085374" y="1943576"/>
                  <a:pt x="1089184" y="1945481"/>
                </a:cubicBezTo>
                <a:cubicBezTo>
                  <a:pt x="1086326" y="1949291"/>
                  <a:pt x="1076801" y="1940719"/>
                  <a:pt x="1089184" y="1943576"/>
                </a:cubicBezTo>
                <a:cubicBezTo>
                  <a:pt x="1091089" y="1934051"/>
                  <a:pt x="1069181" y="1937861"/>
                  <a:pt x="1064419" y="1932146"/>
                </a:cubicBezTo>
                <a:cubicBezTo>
                  <a:pt x="1079659" y="1932146"/>
                  <a:pt x="1077754" y="1931194"/>
                  <a:pt x="1095851" y="1931194"/>
                </a:cubicBezTo>
                <a:cubicBezTo>
                  <a:pt x="1090136" y="1934051"/>
                  <a:pt x="1100614" y="1935004"/>
                  <a:pt x="1100614" y="1937861"/>
                </a:cubicBezTo>
                <a:cubicBezTo>
                  <a:pt x="1109186" y="1929289"/>
                  <a:pt x="1111091" y="1940719"/>
                  <a:pt x="1118711" y="1943576"/>
                </a:cubicBezTo>
                <a:cubicBezTo>
                  <a:pt x="1128236" y="1940719"/>
                  <a:pt x="1139666" y="1943576"/>
                  <a:pt x="1150144" y="1941671"/>
                </a:cubicBezTo>
                <a:cubicBezTo>
                  <a:pt x="1149191" y="1939766"/>
                  <a:pt x="1146334" y="1939766"/>
                  <a:pt x="1145381" y="1937861"/>
                </a:cubicBezTo>
                <a:cubicBezTo>
                  <a:pt x="1136809" y="1936909"/>
                  <a:pt x="1135856" y="1939766"/>
                  <a:pt x="1127284" y="1938814"/>
                </a:cubicBezTo>
                <a:cubicBezTo>
                  <a:pt x="1123474" y="1933099"/>
                  <a:pt x="1112044" y="1932146"/>
                  <a:pt x="1097756" y="1932146"/>
                </a:cubicBezTo>
                <a:cubicBezTo>
                  <a:pt x="1097756" y="1928336"/>
                  <a:pt x="1107281" y="1930241"/>
                  <a:pt x="1109186" y="1927384"/>
                </a:cubicBezTo>
                <a:cubicBezTo>
                  <a:pt x="1106329" y="1925479"/>
                  <a:pt x="1096804" y="1929289"/>
                  <a:pt x="1091089" y="1927384"/>
                </a:cubicBezTo>
                <a:cubicBezTo>
                  <a:pt x="1094899" y="1925479"/>
                  <a:pt x="1091089" y="1923574"/>
                  <a:pt x="1084421" y="1923574"/>
                </a:cubicBezTo>
                <a:cubicBezTo>
                  <a:pt x="1093946" y="1926431"/>
                  <a:pt x="1080611" y="1925479"/>
                  <a:pt x="1077754" y="1923574"/>
                </a:cubicBezTo>
                <a:cubicBezTo>
                  <a:pt x="1079659" y="1918811"/>
                  <a:pt x="1094899" y="1921669"/>
                  <a:pt x="1095851" y="1924526"/>
                </a:cubicBezTo>
                <a:cubicBezTo>
                  <a:pt x="1104424" y="1916906"/>
                  <a:pt x="1081564" y="1919764"/>
                  <a:pt x="1075849" y="1917859"/>
                </a:cubicBezTo>
                <a:cubicBezTo>
                  <a:pt x="1074896" y="1915954"/>
                  <a:pt x="1077754" y="1915954"/>
                  <a:pt x="1077754" y="1914049"/>
                </a:cubicBezTo>
                <a:cubicBezTo>
                  <a:pt x="1072039" y="1914049"/>
                  <a:pt x="1067276" y="1914049"/>
                  <a:pt x="1064419" y="1913096"/>
                </a:cubicBezTo>
                <a:cubicBezTo>
                  <a:pt x="1064419" y="1917859"/>
                  <a:pt x="1049179" y="1911191"/>
                  <a:pt x="1042511" y="1914049"/>
                </a:cubicBezTo>
                <a:cubicBezTo>
                  <a:pt x="1046321" y="1915954"/>
                  <a:pt x="1051084" y="1917859"/>
                  <a:pt x="1057751" y="1917859"/>
                </a:cubicBezTo>
                <a:cubicBezTo>
                  <a:pt x="1053941" y="1923574"/>
                  <a:pt x="1041559" y="1919764"/>
                  <a:pt x="1031081" y="1922621"/>
                </a:cubicBezTo>
                <a:cubicBezTo>
                  <a:pt x="1033939" y="1916906"/>
                  <a:pt x="1015841" y="1917859"/>
                  <a:pt x="1012984" y="1912144"/>
                </a:cubicBezTo>
                <a:cubicBezTo>
                  <a:pt x="1012031" y="1913096"/>
                  <a:pt x="1002506" y="1915001"/>
                  <a:pt x="1001554" y="1912144"/>
                </a:cubicBezTo>
                <a:cubicBezTo>
                  <a:pt x="976789" y="1915001"/>
                  <a:pt x="952976" y="1915001"/>
                  <a:pt x="932021" y="1911191"/>
                </a:cubicBezTo>
                <a:cubicBezTo>
                  <a:pt x="929164" y="1912144"/>
                  <a:pt x="929164" y="1915001"/>
                  <a:pt x="925354" y="1915954"/>
                </a:cubicBezTo>
                <a:cubicBezTo>
                  <a:pt x="944404" y="1915954"/>
                  <a:pt x="966311" y="1919764"/>
                  <a:pt x="981551" y="1915954"/>
                </a:cubicBezTo>
                <a:cubicBezTo>
                  <a:pt x="989171" y="1917859"/>
                  <a:pt x="992981" y="1915001"/>
                  <a:pt x="994886" y="1919764"/>
                </a:cubicBezTo>
                <a:cubicBezTo>
                  <a:pt x="999649" y="1918811"/>
                  <a:pt x="995839" y="1914049"/>
                  <a:pt x="1003459" y="1915001"/>
                </a:cubicBezTo>
                <a:cubicBezTo>
                  <a:pt x="1006316" y="1924526"/>
                  <a:pt x="976789" y="1919764"/>
                  <a:pt x="960596" y="1918811"/>
                </a:cubicBezTo>
                <a:cubicBezTo>
                  <a:pt x="957739" y="1918811"/>
                  <a:pt x="958691" y="1920716"/>
                  <a:pt x="955834" y="1920716"/>
                </a:cubicBezTo>
                <a:cubicBezTo>
                  <a:pt x="958691" y="1923574"/>
                  <a:pt x="972979" y="1920716"/>
                  <a:pt x="975836" y="1922621"/>
                </a:cubicBezTo>
                <a:cubicBezTo>
                  <a:pt x="974884" y="1923574"/>
                  <a:pt x="973931" y="1924526"/>
                  <a:pt x="973931" y="1926431"/>
                </a:cubicBezTo>
                <a:cubicBezTo>
                  <a:pt x="967264" y="1925479"/>
                  <a:pt x="962501" y="1922621"/>
                  <a:pt x="960596" y="1927384"/>
                </a:cubicBezTo>
                <a:cubicBezTo>
                  <a:pt x="950119" y="1926431"/>
                  <a:pt x="941546" y="1925479"/>
                  <a:pt x="932021" y="1923574"/>
                </a:cubicBezTo>
                <a:cubicBezTo>
                  <a:pt x="938689" y="1925479"/>
                  <a:pt x="936784" y="1924526"/>
                  <a:pt x="938689" y="1928336"/>
                </a:cubicBezTo>
                <a:cubicBezTo>
                  <a:pt x="944404" y="1929289"/>
                  <a:pt x="948214" y="1924526"/>
                  <a:pt x="947261" y="1929289"/>
                </a:cubicBezTo>
                <a:cubicBezTo>
                  <a:pt x="933926" y="1930241"/>
                  <a:pt x="930116" y="1926431"/>
                  <a:pt x="922496" y="1924526"/>
                </a:cubicBezTo>
                <a:cubicBezTo>
                  <a:pt x="915829" y="1926431"/>
                  <a:pt x="928211" y="1927384"/>
                  <a:pt x="927259" y="1930241"/>
                </a:cubicBezTo>
                <a:cubicBezTo>
                  <a:pt x="921544" y="1929289"/>
                  <a:pt x="915829" y="1927384"/>
                  <a:pt x="909161" y="1926431"/>
                </a:cubicBezTo>
                <a:cubicBezTo>
                  <a:pt x="905351" y="1931194"/>
                  <a:pt x="889159" y="1929289"/>
                  <a:pt x="882491" y="1930241"/>
                </a:cubicBezTo>
                <a:cubicBezTo>
                  <a:pt x="881539" y="1935004"/>
                  <a:pt x="887254" y="1935004"/>
                  <a:pt x="893921" y="1935956"/>
                </a:cubicBezTo>
                <a:cubicBezTo>
                  <a:pt x="886301" y="1940719"/>
                  <a:pt x="885349" y="1932146"/>
                  <a:pt x="875824" y="1934051"/>
                </a:cubicBezTo>
                <a:cubicBezTo>
                  <a:pt x="878681" y="1932146"/>
                  <a:pt x="878681" y="1930241"/>
                  <a:pt x="873919" y="1929289"/>
                </a:cubicBezTo>
                <a:cubicBezTo>
                  <a:pt x="871061" y="1929289"/>
                  <a:pt x="872014" y="1931194"/>
                  <a:pt x="872014" y="1933099"/>
                </a:cubicBezTo>
                <a:cubicBezTo>
                  <a:pt x="866299" y="1934051"/>
                  <a:pt x="867251" y="1931194"/>
                  <a:pt x="865346" y="1929289"/>
                </a:cubicBezTo>
                <a:cubicBezTo>
                  <a:pt x="857726" y="1928336"/>
                  <a:pt x="854869" y="1930241"/>
                  <a:pt x="850106" y="1930241"/>
                </a:cubicBezTo>
                <a:cubicBezTo>
                  <a:pt x="854869" y="1932146"/>
                  <a:pt x="864394" y="1931194"/>
                  <a:pt x="865346" y="1935004"/>
                </a:cubicBezTo>
                <a:cubicBezTo>
                  <a:pt x="861536" y="1936909"/>
                  <a:pt x="854869" y="1936909"/>
                  <a:pt x="847249" y="1936909"/>
                </a:cubicBezTo>
                <a:cubicBezTo>
                  <a:pt x="846296" y="1935004"/>
                  <a:pt x="849154" y="1935004"/>
                  <a:pt x="849154" y="1933099"/>
                </a:cubicBezTo>
                <a:cubicBezTo>
                  <a:pt x="841534" y="1934051"/>
                  <a:pt x="839629" y="1933099"/>
                  <a:pt x="831056" y="1935004"/>
                </a:cubicBezTo>
                <a:cubicBezTo>
                  <a:pt x="832961" y="1936909"/>
                  <a:pt x="835819" y="1938814"/>
                  <a:pt x="839629" y="1939766"/>
                </a:cubicBezTo>
                <a:cubicBezTo>
                  <a:pt x="833914" y="1941671"/>
                  <a:pt x="818674" y="1940719"/>
                  <a:pt x="819626" y="1938814"/>
                </a:cubicBezTo>
                <a:cubicBezTo>
                  <a:pt x="815816" y="1939766"/>
                  <a:pt x="817721" y="1942624"/>
                  <a:pt x="811054" y="1940719"/>
                </a:cubicBezTo>
                <a:cubicBezTo>
                  <a:pt x="812006" y="1941671"/>
                  <a:pt x="813911" y="1942624"/>
                  <a:pt x="817721" y="1942624"/>
                </a:cubicBezTo>
                <a:cubicBezTo>
                  <a:pt x="812006" y="1947386"/>
                  <a:pt x="792956" y="1940719"/>
                  <a:pt x="786289" y="1947386"/>
                </a:cubicBezTo>
                <a:cubicBezTo>
                  <a:pt x="754856" y="1946434"/>
                  <a:pt x="740569" y="1945481"/>
                  <a:pt x="703421" y="1942624"/>
                </a:cubicBezTo>
                <a:cubicBezTo>
                  <a:pt x="712946" y="1936909"/>
                  <a:pt x="705326" y="1939766"/>
                  <a:pt x="701516" y="1935004"/>
                </a:cubicBezTo>
                <a:cubicBezTo>
                  <a:pt x="707231" y="1935004"/>
                  <a:pt x="706279" y="1933099"/>
                  <a:pt x="712946" y="1934051"/>
                </a:cubicBezTo>
                <a:cubicBezTo>
                  <a:pt x="713899" y="1935956"/>
                  <a:pt x="711041" y="1935956"/>
                  <a:pt x="711041" y="1937861"/>
                </a:cubicBezTo>
                <a:cubicBezTo>
                  <a:pt x="712946" y="1936909"/>
                  <a:pt x="714851" y="1936909"/>
                  <a:pt x="715804" y="1935956"/>
                </a:cubicBezTo>
                <a:cubicBezTo>
                  <a:pt x="715804" y="1937861"/>
                  <a:pt x="719614" y="1938814"/>
                  <a:pt x="729139" y="1937861"/>
                </a:cubicBezTo>
                <a:cubicBezTo>
                  <a:pt x="727234" y="1939766"/>
                  <a:pt x="721519" y="1939766"/>
                  <a:pt x="717709" y="1939766"/>
                </a:cubicBezTo>
                <a:cubicBezTo>
                  <a:pt x="737711" y="1945481"/>
                  <a:pt x="761524" y="1941671"/>
                  <a:pt x="760571" y="1929289"/>
                </a:cubicBezTo>
                <a:cubicBezTo>
                  <a:pt x="757714" y="1927384"/>
                  <a:pt x="747236" y="1928336"/>
                  <a:pt x="742474" y="1927384"/>
                </a:cubicBezTo>
                <a:cubicBezTo>
                  <a:pt x="735806" y="1928336"/>
                  <a:pt x="745331" y="1930241"/>
                  <a:pt x="742474" y="1933099"/>
                </a:cubicBezTo>
                <a:cubicBezTo>
                  <a:pt x="747236" y="1933099"/>
                  <a:pt x="744379" y="1928336"/>
                  <a:pt x="751046" y="1929289"/>
                </a:cubicBezTo>
                <a:cubicBezTo>
                  <a:pt x="744379" y="1932146"/>
                  <a:pt x="743426" y="1938814"/>
                  <a:pt x="731044" y="1939766"/>
                </a:cubicBezTo>
                <a:cubicBezTo>
                  <a:pt x="731044" y="1937861"/>
                  <a:pt x="731996" y="1935004"/>
                  <a:pt x="729139" y="1935004"/>
                </a:cubicBezTo>
                <a:cubicBezTo>
                  <a:pt x="730091" y="1934051"/>
                  <a:pt x="731996" y="1933099"/>
                  <a:pt x="735806" y="1933099"/>
                </a:cubicBezTo>
                <a:cubicBezTo>
                  <a:pt x="731044" y="1929289"/>
                  <a:pt x="724376" y="1935004"/>
                  <a:pt x="717709" y="1934051"/>
                </a:cubicBezTo>
                <a:cubicBezTo>
                  <a:pt x="722471" y="1931194"/>
                  <a:pt x="716756" y="1933099"/>
                  <a:pt x="715804" y="1930241"/>
                </a:cubicBezTo>
                <a:cubicBezTo>
                  <a:pt x="702469" y="1935956"/>
                  <a:pt x="691039" y="1925479"/>
                  <a:pt x="675799" y="1931194"/>
                </a:cubicBezTo>
                <a:cubicBezTo>
                  <a:pt x="671036" y="1930241"/>
                  <a:pt x="672941" y="1925479"/>
                  <a:pt x="667226" y="1925479"/>
                </a:cubicBezTo>
                <a:cubicBezTo>
                  <a:pt x="664369" y="1928336"/>
                  <a:pt x="651034" y="1927384"/>
                  <a:pt x="655796" y="1927384"/>
                </a:cubicBezTo>
                <a:cubicBezTo>
                  <a:pt x="650081" y="1930241"/>
                  <a:pt x="646271" y="1920716"/>
                  <a:pt x="649129" y="1917859"/>
                </a:cubicBezTo>
                <a:cubicBezTo>
                  <a:pt x="627221" y="1924526"/>
                  <a:pt x="647224" y="1928336"/>
                  <a:pt x="667226" y="1933099"/>
                </a:cubicBezTo>
                <a:cubicBezTo>
                  <a:pt x="660559" y="1935004"/>
                  <a:pt x="643414" y="1936909"/>
                  <a:pt x="631031" y="1935004"/>
                </a:cubicBezTo>
                <a:cubicBezTo>
                  <a:pt x="630079" y="1933099"/>
                  <a:pt x="632936" y="1933099"/>
                  <a:pt x="635794" y="1933099"/>
                </a:cubicBezTo>
                <a:cubicBezTo>
                  <a:pt x="633889" y="1929289"/>
                  <a:pt x="612934" y="1931194"/>
                  <a:pt x="615791" y="1936909"/>
                </a:cubicBezTo>
                <a:cubicBezTo>
                  <a:pt x="609124" y="1937861"/>
                  <a:pt x="610076" y="1934051"/>
                  <a:pt x="604361" y="1933099"/>
                </a:cubicBezTo>
                <a:cubicBezTo>
                  <a:pt x="602456" y="1934051"/>
                  <a:pt x="600551" y="1934051"/>
                  <a:pt x="597694" y="1934051"/>
                </a:cubicBezTo>
                <a:cubicBezTo>
                  <a:pt x="595789" y="1936909"/>
                  <a:pt x="600551" y="1936909"/>
                  <a:pt x="599599" y="1939766"/>
                </a:cubicBezTo>
                <a:cubicBezTo>
                  <a:pt x="610076" y="1940719"/>
                  <a:pt x="611981" y="1937861"/>
                  <a:pt x="619601" y="1937861"/>
                </a:cubicBezTo>
                <a:cubicBezTo>
                  <a:pt x="622459" y="1949291"/>
                  <a:pt x="595789" y="1945481"/>
                  <a:pt x="586264" y="1944529"/>
                </a:cubicBezTo>
                <a:cubicBezTo>
                  <a:pt x="583406" y="1944529"/>
                  <a:pt x="580549" y="1944529"/>
                  <a:pt x="578644" y="1944529"/>
                </a:cubicBezTo>
                <a:cubicBezTo>
                  <a:pt x="574834" y="1944529"/>
                  <a:pt x="571976" y="1944529"/>
                  <a:pt x="568166" y="1944529"/>
                </a:cubicBezTo>
                <a:cubicBezTo>
                  <a:pt x="560546" y="1944529"/>
                  <a:pt x="552926" y="1944529"/>
                  <a:pt x="544354" y="1943576"/>
                </a:cubicBezTo>
                <a:cubicBezTo>
                  <a:pt x="536734" y="1945481"/>
                  <a:pt x="521494" y="1946434"/>
                  <a:pt x="506254" y="1946434"/>
                </a:cubicBezTo>
                <a:cubicBezTo>
                  <a:pt x="498634" y="1946434"/>
                  <a:pt x="491014" y="1945481"/>
                  <a:pt x="484346" y="1944529"/>
                </a:cubicBezTo>
                <a:cubicBezTo>
                  <a:pt x="477679" y="1943576"/>
                  <a:pt x="471964" y="1942624"/>
                  <a:pt x="467201" y="1940719"/>
                </a:cubicBezTo>
                <a:cubicBezTo>
                  <a:pt x="469106" y="1938814"/>
                  <a:pt x="476726" y="1939766"/>
                  <a:pt x="482441" y="1939766"/>
                </a:cubicBezTo>
                <a:cubicBezTo>
                  <a:pt x="478631" y="1935956"/>
                  <a:pt x="449104" y="1939766"/>
                  <a:pt x="463391" y="1940719"/>
                </a:cubicBezTo>
                <a:cubicBezTo>
                  <a:pt x="456724" y="1943576"/>
                  <a:pt x="455771" y="1936909"/>
                  <a:pt x="446246" y="1935956"/>
                </a:cubicBezTo>
                <a:cubicBezTo>
                  <a:pt x="452914" y="1939766"/>
                  <a:pt x="450056" y="1939766"/>
                  <a:pt x="444341" y="1938814"/>
                </a:cubicBezTo>
                <a:cubicBezTo>
                  <a:pt x="438626" y="1937861"/>
                  <a:pt x="429101" y="1935004"/>
                  <a:pt x="425291" y="1932146"/>
                </a:cubicBezTo>
                <a:cubicBezTo>
                  <a:pt x="442436" y="1932146"/>
                  <a:pt x="417671" y="1930241"/>
                  <a:pt x="416719" y="1925479"/>
                </a:cubicBezTo>
                <a:cubicBezTo>
                  <a:pt x="408146" y="1922621"/>
                  <a:pt x="409099" y="1927384"/>
                  <a:pt x="404336" y="1926431"/>
                </a:cubicBezTo>
                <a:cubicBezTo>
                  <a:pt x="407194" y="1929289"/>
                  <a:pt x="424339" y="1939766"/>
                  <a:pt x="424339" y="1935004"/>
                </a:cubicBezTo>
                <a:cubicBezTo>
                  <a:pt x="437674" y="1942624"/>
                  <a:pt x="457676" y="1946434"/>
                  <a:pt x="477679" y="1948339"/>
                </a:cubicBezTo>
                <a:cubicBezTo>
                  <a:pt x="497681" y="1950244"/>
                  <a:pt x="518636" y="1948339"/>
                  <a:pt x="531971" y="1951196"/>
                </a:cubicBezTo>
                <a:cubicBezTo>
                  <a:pt x="535781" y="1952149"/>
                  <a:pt x="537686" y="1952149"/>
                  <a:pt x="537686" y="1953101"/>
                </a:cubicBezTo>
                <a:cubicBezTo>
                  <a:pt x="533876" y="1954054"/>
                  <a:pt x="537686" y="1954054"/>
                  <a:pt x="537686" y="1953101"/>
                </a:cubicBezTo>
                <a:cubicBezTo>
                  <a:pt x="538639" y="1953101"/>
                  <a:pt x="538639" y="1953101"/>
                  <a:pt x="539591" y="1953101"/>
                </a:cubicBezTo>
                <a:cubicBezTo>
                  <a:pt x="551021" y="1951196"/>
                  <a:pt x="564356" y="1951196"/>
                  <a:pt x="576739" y="1953101"/>
                </a:cubicBezTo>
                <a:cubicBezTo>
                  <a:pt x="584359" y="1954054"/>
                  <a:pt x="591979" y="1955959"/>
                  <a:pt x="599599" y="1955959"/>
                </a:cubicBezTo>
                <a:cubicBezTo>
                  <a:pt x="602456" y="1955006"/>
                  <a:pt x="598646" y="1954054"/>
                  <a:pt x="599599" y="1952149"/>
                </a:cubicBezTo>
                <a:cubicBezTo>
                  <a:pt x="681514" y="1953101"/>
                  <a:pt x="748189" y="1952149"/>
                  <a:pt x="830104" y="1954054"/>
                </a:cubicBezTo>
                <a:cubicBezTo>
                  <a:pt x="832009" y="1957864"/>
                  <a:pt x="822484" y="1955959"/>
                  <a:pt x="821531" y="1957864"/>
                </a:cubicBezTo>
                <a:cubicBezTo>
                  <a:pt x="826294" y="1959769"/>
                  <a:pt x="832961" y="1959769"/>
                  <a:pt x="841534" y="1959769"/>
                </a:cubicBezTo>
                <a:cubicBezTo>
                  <a:pt x="846296" y="1961674"/>
                  <a:pt x="840581" y="1967389"/>
                  <a:pt x="841534" y="1960721"/>
                </a:cubicBezTo>
                <a:cubicBezTo>
                  <a:pt x="832961" y="1962626"/>
                  <a:pt x="821531" y="1960721"/>
                  <a:pt x="810101" y="1962626"/>
                </a:cubicBezTo>
                <a:cubicBezTo>
                  <a:pt x="809149" y="1961674"/>
                  <a:pt x="808196" y="1960721"/>
                  <a:pt x="808196" y="1958816"/>
                </a:cubicBezTo>
                <a:cubicBezTo>
                  <a:pt x="799624" y="1959769"/>
                  <a:pt x="792004" y="1960721"/>
                  <a:pt x="783431" y="1962626"/>
                </a:cubicBezTo>
                <a:cubicBezTo>
                  <a:pt x="781526" y="1960721"/>
                  <a:pt x="781526" y="1958816"/>
                  <a:pt x="778669" y="1956911"/>
                </a:cubicBezTo>
                <a:cubicBezTo>
                  <a:pt x="774859" y="1958816"/>
                  <a:pt x="770096" y="1956911"/>
                  <a:pt x="765334" y="1956911"/>
                </a:cubicBezTo>
                <a:cubicBezTo>
                  <a:pt x="765334" y="1960721"/>
                  <a:pt x="778669" y="1957864"/>
                  <a:pt x="778669" y="1962626"/>
                </a:cubicBezTo>
                <a:cubicBezTo>
                  <a:pt x="769144" y="1960721"/>
                  <a:pt x="757714" y="1965484"/>
                  <a:pt x="750094" y="1962626"/>
                </a:cubicBezTo>
                <a:cubicBezTo>
                  <a:pt x="751046" y="1961674"/>
                  <a:pt x="752951" y="1960721"/>
                  <a:pt x="756761" y="1960721"/>
                </a:cubicBezTo>
                <a:cubicBezTo>
                  <a:pt x="755809" y="1959769"/>
                  <a:pt x="751999" y="1959769"/>
                  <a:pt x="751999" y="1958816"/>
                </a:cubicBezTo>
                <a:cubicBezTo>
                  <a:pt x="749141" y="1961674"/>
                  <a:pt x="742474" y="1960721"/>
                  <a:pt x="736759" y="1959769"/>
                </a:cubicBezTo>
                <a:cubicBezTo>
                  <a:pt x="730091" y="1960721"/>
                  <a:pt x="741521" y="1961674"/>
                  <a:pt x="738664" y="1964531"/>
                </a:cubicBezTo>
                <a:cubicBezTo>
                  <a:pt x="727234" y="1959769"/>
                  <a:pt x="721519" y="1958816"/>
                  <a:pt x="705326" y="1960721"/>
                </a:cubicBezTo>
                <a:lnTo>
                  <a:pt x="705326" y="1955959"/>
                </a:lnTo>
                <a:cubicBezTo>
                  <a:pt x="698659" y="1955006"/>
                  <a:pt x="695801" y="1957864"/>
                  <a:pt x="693896" y="1959769"/>
                </a:cubicBezTo>
                <a:cubicBezTo>
                  <a:pt x="691991" y="1957864"/>
                  <a:pt x="687229" y="1956911"/>
                  <a:pt x="682466" y="1955959"/>
                </a:cubicBezTo>
                <a:cubicBezTo>
                  <a:pt x="680561" y="1956911"/>
                  <a:pt x="678656" y="1957864"/>
                  <a:pt x="677704" y="1959769"/>
                </a:cubicBezTo>
                <a:cubicBezTo>
                  <a:pt x="671989" y="1959769"/>
                  <a:pt x="652939" y="1955959"/>
                  <a:pt x="655796" y="1958816"/>
                </a:cubicBezTo>
                <a:cubicBezTo>
                  <a:pt x="643414" y="1957864"/>
                  <a:pt x="630079" y="1957864"/>
                  <a:pt x="614839" y="1957864"/>
                </a:cubicBezTo>
                <a:cubicBezTo>
                  <a:pt x="597694" y="1957864"/>
                  <a:pt x="579596" y="1957864"/>
                  <a:pt x="561499" y="1957864"/>
                </a:cubicBezTo>
                <a:cubicBezTo>
                  <a:pt x="534829" y="1957864"/>
                  <a:pt x="507206" y="1958816"/>
                  <a:pt x="483394" y="1955959"/>
                </a:cubicBezTo>
                <a:cubicBezTo>
                  <a:pt x="471964" y="1955006"/>
                  <a:pt x="461486" y="1952149"/>
                  <a:pt x="451009" y="1950244"/>
                </a:cubicBezTo>
                <a:cubicBezTo>
                  <a:pt x="441484" y="1947386"/>
                  <a:pt x="432911" y="1945481"/>
                  <a:pt x="425291" y="1941671"/>
                </a:cubicBezTo>
                <a:cubicBezTo>
                  <a:pt x="413861" y="1938814"/>
                  <a:pt x="419576" y="1942624"/>
                  <a:pt x="419576" y="1945481"/>
                </a:cubicBezTo>
                <a:cubicBezTo>
                  <a:pt x="413861" y="1938814"/>
                  <a:pt x="401479" y="1933099"/>
                  <a:pt x="388144" y="1925479"/>
                </a:cubicBezTo>
                <a:cubicBezTo>
                  <a:pt x="375761" y="1918811"/>
                  <a:pt x="362426" y="1910239"/>
                  <a:pt x="356711" y="1900714"/>
                </a:cubicBezTo>
                <a:cubicBezTo>
                  <a:pt x="352901" y="1897856"/>
                  <a:pt x="350996" y="1900714"/>
                  <a:pt x="354806" y="1903571"/>
                </a:cubicBezTo>
                <a:cubicBezTo>
                  <a:pt x="350996" y="1901666"/>
                  <a:pt x="345281" y="1895951"/>
                  <a:pt x="338614" y="1889284"/>
                </a:cubicBezTo>
                <a:cubicBezTo>
                  <a:pt x="332899" y="1882616"/>
                  <a:pt x="327184" y="1874996"/>
                  <a:pt x="322421" y="1868329"/>
                </a:cubicBezTo>
                <a:cubicBezTo>
                  <a:pt x="323374" y="1867376"/>
                  <a:pt x="334804" y="1876901"/>
                  <a:pt x="325279" y="1865471"/>
                </a:cubicBezTo>
                <a:cubicBezTo>
                  <a:pt x="339566" y="1880711"/>
                  <a:pt x="350996" y="1892141"/>
                  <a:pt x="361474" y="1901666"/>
                </a:cubicBezTo>
                <a:cubicBezTo>
                  <a:pt x="371951" y="1911191"/>
                  <a:pt x="381476" y="1918811"/>
                  <a:pt x="393859" y="1923574"/>
                </a:cubicBezTo>
                <a:cubicBezTo>
                  <a:pt x="404336" y="1927384"/>
                  <a:pt x="396716" y="1919764"/>
                  <a:pt x="410051" y="1923574"/>
                </a:cubicBezTo>
                <a:cubicBezTo>
                  <a:pt x="409099" y="1919764"/>
                  <a:pt x="399574" y="1919764"/>
                  <a:pt x="393859" y="1915954"/>
                </a:cubicBezTo>
                <a:cubicBezTo>
                  <a:pt x="392906" y="1916906"/>
                  <a:pt x="393859" y="1917859"/>
                  <a:pt x="395764" y="1919764"/>
                </a:cubicBezTo>
                <a:cubicBezTo>
                  <a:pt x="394811" y="1920716"/>
                  <a:pt x="391001" y="1918811"/>
                  <a:pt x="389096" y="1916906"/>
                </a:cubicBezTo>
                <a:cubicBezTo>
                  <a:pt x="387191" y="1915954"/>
                  <a:pt x="385286" y="1914049"/>
                  <a:pt x="383381" y="1913096"/>
                </a:cubicBezTo>
                <a:cubicBezTo>
                  <a:pt x="383381" y="1910239"/>
                  <a:pt x="387191" y="1912144"/>
                  <a:pt x="389096" y="1911191"/>
                </a:cubicBezTo>
                <a:cubicBezTo>
                  <a:pt x="381476" y="1910239"/>
                  <a:pt x="371951" y="1903571"/>
                  <a:pt x="368141" y="1897856"/>
                </a:cubicBezTo>
                <a:cubicBezTo>
                  <a:pt x="361474" y="1893094"/>
                  <a:pt x="360521" y="1896904"/>
                  <a:pt x="351949" y="1889284"/>
                </a:cubicBezTo>
                <a:cubicBezTo>
                  <a:pt x="351949" y="1885474"/>
                  <a:pt x="348139" y="1881664"/>
                  <a:pt x="344329" y="1878806"/>
                </a:cubicBezTo>
                <a:cubicBezTo>
                  <a:pt x="341471" y="1874996"/>
                  <a:pt x="338614" y="1872139"/>
                  <a:pt x="340519" y="1870234"/>
                </a:cubicBezTo>
                <a:cubicBezTo>
                  <a:pt x="349091" y="1876901"/>
                  <a:pt x="346234" y="1875949"/>
                  <a:pt x="355759" y="1885474"/>
                </a:cubicBezTo>
                <a:cubicBezTo>
                  <a:pt x="354806" y="1881664"/>
                  <a:pt x="345281" y="1873091"/>
                  <a:pt x="349091" y="1871186"/>
                </a:cubicBezTo>
                <a:cubicBezTo>
                  <a:pt x="344329" y="1868329"/>
                  <a:pt x="336709" y="1862614"/>
                  <a:pt x="330994" y="1854994"/>
                </a:cubicBezTo>
                <a:cubicBezTo>
                  <a:pt x="325279" y="1847374"/>
                  <a:pt x="320516" y="1839754"/>
                  <a:pt x="319564" y="1833086"/>
                </a:cubicBezTo>
                <a:cubicBezTo>
                  <a:pt x="309086" y="1822609"/>
                  <a:pt x="302419" y="1806416"/>
                  <a:pt x="291941" y="1785461"/>
                </a:cubicBezTo>
                <a:cubicBezTo>
                  <a:pt x="295751" y="1789271"/>
                  <a:pt x="295751" y="1787366"/>
                  <a:pt x="291941" y="1777841"/>
                </a:cubicBezTo>
                <a:cubicBezTo>
                  <a:pt x="294799" y="1779746"/>
                  <a:pt x="301466" y="1794034"/>
                  <a:pt x="302419" y="1800701"/>
                </a:cubicBezTo>
                <a:cubicBezTo>
                  <a:pt x="305276" y="1803559"/>
                  <a:pt x="307181" y="1804511"/>
                  <a:pt x="311944" y="1814989"/>
                </a:cubicBezTo>
                <a:cubicBezTo>
                  <a:pt x="315754" y="1811179"/>
                  <a:pt x="307181" y="1798796"/>
                  <a:pt x="316706" y="1807369"/>
                </a:cubicBezTo>
                <a:cubicBezTo>
                  <a:pt x="310991" y="1795939"/>
                  <a:pt x="309086" y="1793081"/>
                  <a:pt x="307181" y="1781651"/>
                </a:cubicBezTo>
                <a:cubicBezTo>
                  <a:pt x="305276" y="1777841"/>
                  <a:pt x="304324" y="1780699"/>
                  <a:pt x="302419" y="1775936"/>
                </a:cubicBezTo>
                <a:cubicBezTo>
                  <a:pt x="299561" y="1775936"/>
                  <a:pt x="308134" y="1790224"/>
                  <a:pt x="303371" y="1787366"/>
                </a:cubicBezTo>
                <a:cubicBezTo>
                  <a:pt x="296704" y="1774031"/>
                  <a:pt x="304324" y="1776889"/>
                  <a:pt x="301466" y="1768316"/>
                </a:cubicBezTo>
                <a:cubicBezTo>
                  <a:pt x="301466" y="1767364"/>
                  <a:pt x="300514" y="1766411"/>
                  <a:pt x="300514" y="1765459"/>
                </a:cubicBezTo>
                <a:cubicBezTo>
                  <a:pt x="301466" y="1766411"/>
                  <a:pt x="301466" y="1767364"/>
                  <a:pt x="301466" y="1768316"/>
                </a:cubicBezTo>
                <a:cubicBezTo>
                  <a:pt x="310039" y="1785461"/>
                  <a:pt x="312896" y="1799749"/>
                  <a:pt x="326231" y="1820704"/>
                </a:cubicBezTo>
                <a:cubicBezTo>
                  <a:pt x="322421" y="1814989"/>
                  <a:pt x="317659" y="1814989"/>
                  <a:pt x="324326" y="1826419"/>
                </a:cubicBezTo>
                <a:cubicBezTo>
                  <a:pt x="325279" y="1822609"/>
                  <a:pt x="328136" y="1826419"/>
                  <a:pt x="330041" y="1831181"/>
                </a:cubicBezTo>
                <a:cubicBezTo>
                  <a:pt x="331946" y="1834991"/>
                  <a:pt x="333851" y="1839754"/>
                  <a:pt x="332899" y="1836896"/>
                </a:cubicBezTo>
                <a:cubicBezTo>
                  <a:pt x="336709" y="1837849"/>
                  <a:pt x="340519" y="1849279"/>
                  <a:pt x="337661" y="1850231"/>
                </a:cubicBezTo>
                <a:cubicBezTo>
                  <a:pt x="333851" y="1844516"/>
                  <a:pt x="331946" y="1841659"/>
                  <a:pt x="329089" y="1838801"/>
                </a:cubicBezTo>
                <a:cubicBezTo>
                  <a:pt x="326231" y="1835944"/>
                  <a:pt x="324326" y="1833086"/>
                  <a:pt x="320516" y="1826419"/>
                </a:cubicBezTo>
                <a:cubicBezTo>
                  <a:pt x="326231" y="1842611"/>
                  <a:pt x="335756" y="1854994"/>
                  <a:pt x="347186" y="1865471"/>
                </a:cubicBezTo>
                <a:cubicBezTo>
                  <a:pt x="358616" y="1875949"/>
                  <a:pt x="371951" y="1885474"/>
                  <a:pt x="387191" y="1895951"/>
                </a:cubicBezTo>
                <a:cubicBezTo>
                  <a:pt x="385286" y="1893094"/>
                  <a:pt x="377666" y="1889284"/>
                  <a:pt x="378619" y="1887379"/>
                </a:cubicBezTo>
                <a:cubicBezTo>
                  <a:pt x="375761" y="1885474"/>
                  <a:pt x="378619" y="1886426"/>
                  <a:pt x="381476" y="1889284"/>
                </a:cubicBezTo>
                <a:cubicBezTo>
                  <a:pt x="385286" y="1891189"/>
                  <a:pt x="390049" y="1894046"/>
                  <a:pt x="393859" y="1895951"/>
                </a:cubicBezTo>
                <a:cubicBezTo>
                  <a:pt x="388144" y="1894999"/>
                  <a:pt x="393859" y="1898809"/>
                  <a:pt x="389096" y="1897856"/>
                </a:cubicBezTo>
                <a:cubicBezTo>
                  <a:pt x="393859" y="1900714"/>
                  <a:pt x="398621" y="1903571"/>
                  <a:pt x="403384" y="1906429"/>
                </a:cubicBezTo>
                <a:cubicBezTo>
                  <a:pt x="405289" y="1904524"/>
                  <a:pt x="400526" y="1900714"/>
                  <a:pt x="396716" y="1897856"/>
                </a:cubicBezTo>
                <a:cubicBezTo>
                  <a:pt x="410051" y="1903571"/>
                  <a:pt x="419576" y="1909286"/>
                  <a:pt x="430054" y="1914049"/>
                </a:cubicBezTo>
                <a:cubicBezTo>
                  <a:pt x="440531" y="1918811"/>
                  <a:pt x="451009" y="1923574"/>
                  <a:pt x="467201" y="1926431"/>
                </a:cubicBezTo>
                <a:cubicBezTo>
                  <a:pt x="464344" y="1923574"/>
                  <a:pt x="451009" y="1922621"/>
                  <a:pt x="445294" y="1919764"/>
                </a:cubicBezTo>
                <a:cubicBezTo>
                  <a:pt x="452914" y="1917859"/>
                  <a:pt x="462439" y="1920716"/>
                  <a:pt x="474821" y="1922621"/>
                </a:cubicBezTo>
                <a:cubicBezTo>
                  <a:pt x="486251" y="1924526"/>
                  <a:pt x="498634" y="1926431"/>
                  <a:pt x="510064" y="1925479"/>
                </a:cubicBezTo>
                <a:cubicBezTo>
                  <a:pt x="505301" y="1924526"/>
                  <a:pt x="501491" y="1922621"/>
                  <a:pt x="497681" y="1919764"/>
                </a:cubicBezTo>
                <a:cubicBezTo>
                  <a:pt x="490061" y="1921669"/>
                  <a:pt x="493871" y="1921669"/>
                  <a:pt x="488156" y="1918811"/>
                </a:cubicBezTo>
                <a:cubicBezTo>
                  <a:pt x="485299" y="1922621"/>
                  <a:pt x="483394" y="1921669"/>
                  <a:pt x="468154" y="1918811"/>
                </a:cubicBezTo>
                <a:cubicBezTo>
                  <a:pt x="463391" y="1916906"/>
                  <a:pt x="465296" y="1916906"/>
                  <a:pt x="468154" y="1917859"/>
                </a:cubicBezTo>
                <a:cubicBezTo>
                  <a:pt x="471011" y="1917859"/>
                  <a:pt x="476726" y="1918811"/>
                  <a:pt x="478631" y="1918811"/>
                </a:cubicBezTo>
                <a:cubicBezTo>
                  <a:pt x="470059" y="1915001"/>
                  <a:pt x="466249" y="1915001"/>
                  <a:pt x="461486" y="1911191"/>
                </a:cubicBezTo>
                <a:cubicBezTo>
                  <a:pt x="452914" y="1911191"/>
                  <a:pt x="466249" y="1915001"/>
                  <a:pt x="459581" y="1916906"/>
                </a:cubicBezTo>
                <a:cubicBezTo>
                  <a:pt x="446246" y="1913096"/>
                  <a:pt x="454819" y="1914049"/>
                  <a:pt x="455771" y="1910239"/>
                </a:cubicBezTo>
                <a:cubicBezTo>
                  <a:pt x="451009" y="1908334"/>
                  <a:pt x="450056" y="1910239"/>
                  <a:pt x="446246" y="1908334"/>
                </a:cubicBezTo>
                <a:cubicBezTo>
                  <a:pt x="443389" y="1906429"/>
                  <a:pt x="448151" y="1907381"/>
                  <a:pt x="454819" y="1908334"/>
                </a:cubicBezTo>
                <a:cubicBezTo>
                  <a:pt x="461486" y="1910239"/>
                  <a:pt x="470059" y="1911191"/>
                  <a:pt x="475774" y="1912144"/>
                </a:cubicBezTo>
                <a:cubicBezTo>
                  <a:pt x="461486" y="1908334"/>
                  <a:pt x="451961" y="1903571"/>
                  <a:pt x="433864" y="1897856"/>
                </a:cubicBezTo>
                <a:cubicBezTo>
                  <a:pt x="433864" y="1899761"/>
                  <a:pt x="437674" y="1902619"/>
                  <a:pt x="445294" y="1904524"/>
                </a:cubicBezTo>
                <a:cubicBezTo>
                  <a:pt x="442436" y="1905476"/>
                  <a:pt x="434816" y="1901666"/>
                  <a:pt x="429101" y="1898809"/>
                </a:cubicBezTo>
                <a:cubicBezTo>
                  <a:pt x="423386" y="1894999"/>
                  <a:pt x="417671" y="1892141"/>
                  <a:pt x="416719" y="1896904"/>
                </a:cubicBezTo>
                <a:cubicBezTo>
                  <a:pt x="400526" y="1887379"/>
                  <a:pt x="393859" y="1878806"/>
                  <a:pt x="382429" y="1872139"/>
                </a:cubicBezTo>
                <a:cubicBezTo>
                  <a:pt x="384334" y="1872139"/>
                  <a:pt x="386239" y="1873091"/>
                  <a:pt x="387191" y="1871186"/>
                </a:cubicBezTo>
                <a:cubicBezTo>
                  <a:pt x="397669" y="1879759"/>
                  <a:pt x="402431" y="1884521"/>
                  <a:pt x="415766" y="1891189"/>
                </a:cubicBezTo>
                <a:cubicBezTo>
                  <a:pt x="411004" y="1885474"/>
                  <a:pt x="410051" y="1880711"/>
                  <a:pt x="403384" y="1874996"/>
                </a:cubicBezTo>
                <a:cubicBezTo>
                  <a:pt x="417671" y="1878806"/>
                  <a:pt x="428149" y="1889284"/>
                  <a:pt x="444341" y="1892141"/>
                </a:cubicBezTo>
                <a:lnTo>
                  <a:pt x="442436" y="1894999"/>
                </a:lnTo>
                <a:cubicBezTo>
                  <a:pt x="452914" y="1898809"/>
                  <a:pt x="452914" y="1894999"/>
                  <a:pt x="461486" y="1896904"/>
                </a:cubicBezTo>
                <a:cubicBezTo>
                  <a:pt x="454819" y="1890236"/>
                  <a:pt x="440531" y="1894046"/>
                  <a:pt x="442436" y="1887379"/>
                </a:cubicBezTo>
                <a:cubicBezTo>
                  <a:pt x="434816" y="1889284"/>
                  <a:pt x="425291" y="1880711"/>
                  <a:pt x="415766" y="1877854"/>
                </a:cubicBezTo>
                <a:cubicBezTo>
                  <a:pt x="414814" y="1873091"/>
                  <a:pt x="426244" y="1880711"/>
                  <a:pt x="429101" y="1879759"/>
                </a:cubicBezTo>
                <a:cubicBezTo>
                  <a:pt x="414814" y="1872139"/>
                  <a:pt x="404336" y="1860709"/>
                  <a:pt x="395764" y="1848326"/>
                </a:cubicBezTo>
                <a:cubicBezTo>
                  <a:pt x="404336" y="1854041"/>
                  <a:pt x="414814" y="1860709"/>
                  <a:pt x="424339" y="1864519"/>
                </a:cubicBezTo>
                <a:cubicBezTo>
                  <a:pt x="418624" y="1859756"/>
                  <a:pt x="410051" y="1854041"/>
                  <a:pt x="403384" y="1848326"/>
                </a:cubicBezTo>
                <a:cubicBezTo>
                  <a:pt x="396716" y="1841659"/>
                  <a:pt x="390049" y="1834991"/>
                  <a:pt x="386239" y="1829276"/>
                </a:cubicBezTo>
                <a:cubicBezTo>
                  <a:pt x="392906" y="1834039"/>
                  <a:pt x="400526" y="1841659"/>
                  <a:pt x="407194" y="1848326"/>
                </a:cubicBezTo>
                <a:cubicBezTo>
                  <a:pt x="413861" y="1854994"/>
                  <a:pt x="420529" y="1858804"/>
                  <a:pt x="425291" y="1858804"/>
                </a:cubicBezTo>
                <a:cubicBezTo>
                  <a:pt x="436721" y="1867376"/>
                  <a:pt x="426244" y="1868329"/>
                  <a:pt x="417671" y="1864519"/>
                </a:cubicBezTo>
                <a:cubicBezTo>
                  <a:pt x="421481" y="1870234"/>
                  <a:pt x="427196" y="1864519"/>
                  <a:pt x="439579" y="1873091"/>
                </a:cubicBezTo>
                <a:cubicBezTo>
                  <a:pt x="443389" y="1878806"/>
                  <a:pt x="440531" y="1880711"/>
                  <a:pt x="455771" y="1886426"/>
                </a:cubicBezTo>
                <a:cubicBezTo>
                  <a:pt x="454819" y="1887379"/>
                  <a:pt x="451961" y="1886426"/>
                  <a:pt x="449104" y="1885474"/>
                </a:cubicBezTo>
                <a:cubicBezTo>
                  <a:pt x="446246" y="1884521"/>
                  <a:pt x="443389" y="1883569"/>
                  <a:pt x="443389" y="1885474"/>
                </a:cubicBezTo>
                <a:cubicBezTo>
                  <a:pt x="443389" y="1886426"/>
                  <a:pt x="445294" y="1887379"/>
                  <a:pt x="445294" y="1888331"/>
                </a:cubicBezTo>
                <a:cubicBezTo>
                  <a:pt x="450056" y="1884521"/>
                  <a:pt x="460534" y="1894046"/>
                  <a:pt x="465296" y="1887379"/>
                </a:cubicBezTo>
                <a:cubicBezTo>
                  <a:pt x="473869" y="1890236"/>
                  <a:pt x="474821" y="1887379"/>
                  <a:pt x="483394" y="1889284"/>
                </a:cubicBezTo>
                <a:cubicBezTo>
                  <a:pt x="486251" y="1891189"/>
                  <a:pt x="491014" y="1892141"/>
                  <a:pt x="491014" y="1894999"/>
                </a:cubicBezTo>
                <a:cubicBezTo>
                  <a:pt x="494824" y="1891189"/>
                  <a:pt x="515779" y="1889284"/>
                  <a:pt x="511969" y="1886426"/>
                </a:cubicBezTo>
                <a:cubicBezTo>
                  <a:pt x="521494" y="1883569"/>
                  <a:pt x="546259" y="1887379"/>
                  <a:pt x="534829" y="1891189"/>
                </a:cubicBezTo>
                <a:cubicBezTo>
                  <a:pt x="552926" y="1889284"/>
                  <a:pt x="552926" y="1894046"/>
                  <a:pt x="562451" y="1895951"/>
                </a:cubicBezTo>
                <a:cubicBezTo>
                  <a:pt x="568166" y="1894046"/>
                  <a:pt x="567214" y="1890236"/>
                  <a:pt x="571976" y="1888331"/>
                </a:cubicBezTo>
                <a:cubicBezTo>
                  <a:pt x="574834" y="1888331"/>
                  <a:pt x="582454" y="1893094"/>
                  <a:pt x="571976" y="1892141"/>
                </a:cubicBezTo>
                <a:cubicBezTo>
                  <a:pt x="572929" y="1893094"/>
                  <a:pt x="575786" y="1893094"/>
                  <a:pt x="578644" y="1894046"/>
                </a:cubicBezTo>
                <a:cubicBezTo>
                  <a:pt x="581501" y="1894046"/>
                  <a:pt x="583406" y="1894046"/>
                  <a:pt x="585311" y="1894999"/>
                </a:cubicBezTo>
                <a:cubicBezTo>
                  <a:pt x="591026" y="1890236"/>
                  <a:pt x="626269" y="1893094"/>
                  <a:pt x="638651" y="1891189"/>
                </a:cubicBezTo>
                <a:cubicBezTo>
                  <a:pt x="637699" y="1893094"/>
                  <a:pt x="634841" y="1894046"/>
                  <a:pt x="631984" y="1894999"/>
                </a:cubicBezTo>
                <a:cubicBezTo>
                  <a:pt x="633889" y="1896904"/>
                  <a:pt x="640556" y="1897856"/>
                  <a:pt x="647224" y="1896904"/>
                </a:cubicBezTo>
                <a:cubicBezTo>
                  <a:pt x="641509" y="1894999"/>
                  <a:pt x="642461" y="1894046"/>
                  <a:pt x="651986" y="1894999"/>
                </a:cubicBezTo>
                <a:cubicBezTo>
                  <a:pt x="650081" y="1893094"/>
                  <a:pt x="646271" y="1893094"/>
                  <a:pt x="643414" y="1891189"/>
                </a:cubicBezTo>
                <a:cubicBezTo>
                  <a:pt x="645319" y="1887379"/>
                  <a:pt x="648176" y="1892141"/>
                  <a:pt x="650081" y="1892141"/>
                </a:cubicBezTo>
                <a:cubicBezTo>
                  <a:pt x="653891" y="1888331"/>
                  <a:pt x="640556" y="1882616"/>
                  <a:pt x="625316" y="1884521"/>
                </a:cubicBezTo>
                <a:cubicBezTo>
                  <a:pt x="638651" y="1888331"/>
                  <a:pt x="614839" y="1885474"/>
                  <a:pt x="611981" y="1888331"/>
                </a:cubicBezTo>
                <a:cubicBezTo>
                  <a:pt x="607219" y="1888331"/>
                  <a:pt x="614839" y="1885474"/>
                  <a:pt x="607219" y="1884521"/>
                </a:cubicBezTo>
                <a:cubicBezTo>
                  <a:pt x="607219" y="1881664"/>
                  <a:pt x="616744" y="1883569"/>
                  <a:pt x="620554" y="1883569"/>
                </a:cubicBezTo>
                <a:cubicBezTo>
                  <a:pt x="607219" y="1880711"/>
                  <a:pt x="594836" y="1879759"/>
                  <a:pt x="582454" y="1879759"/>
                </a:cubicBezTo>
                <a:cubicBezTo>
                  <a:pt x="578644" y="1879759"/>
                  <a:pt x="574834" y="1879759"/>
                  <a:pt x="571024" y="1879759"/>
                </a:cubicBezTo>
                <a:cubicBezTo>
                  <a:pt x="567214" y="1879759"/>
                  <a:pt x="563404" y="1879759"/>
                  <a:pt x="559594" y="1879759"/>
                </a:cubicBezTo>
                <a:cubicBezTo>
                  <a:pt x="551974" y="1879759"/>
                  <a:pt x="544354" y="1879759"/>
                  <a:pt x="536734" y="1879759"/>
                </a:cubicBezTo>
                <a:lnTo>
                  <a:pt x="537686" y="1875949"/>
                </a:lnTo>
                <a:cubicBezTo>
                  <a:pt x="531019" y="1876901"/>
                  <a:pt x="523399" y="1876901"/>
                  <a:pt x="516731" y="1880711"/>
                </a:cubicBezTo>
                <a:cubicBezTo>
                  <a:pt x="514826" y="1883569"/>
                  <a:pt x="520541" y="1882616"/>
                  <a:pt x="525304" y="1883569"/>
                </a:cubicBezTo>
                <a:cubicBezTo>
                  <a:pt x="521494" y="1885474"/>
                  <a:pt x="511016" y="1886426"/>
                  <a:pt x="507206" y="1884521"/>
                </a:cubicBezTo>
                <a:cubicBezTo>
                  <a:pt x="508159" y="1883569"/>
                  <a:pt x="512921" y="1884521"/>
                  <a:pt x="513874" y="1882616"/>
                </a:cubicBezTo>
                <a:cubicBezTo>
                  <a:pt x="502444" y="1879759"/>
                  <a:pt x="494824" y="1878806"/>
                  <a:pt x="484346" y="1874996"/>
                </a:cubicBezTo>
                <a:cubicBezTo>
                  <a:pt x="482441" y="1878806"/>
                  <a:pt x="477679" y="1874044"/>
                  <a:pt x="471964" y="1870234"/>
                </a:cubicBezTo>
                <a:cubicBezTo>
                  <a:pt x="476726" y="1871186"/>
                  <a:pt x="489109" y="1867376"/>
                  <a:pt x="476726" y="1865471"/>
                </a:cubicBezTo>
                <a:cubicBezTo>
                  <a:pt x="495776" y="1867376"/>
                  <a:pt x="529114" y="1869281"/>
                  <a:pt x="548164" y="1866424"/>
                </a:cubicBezTo>
                <a:cubicBezTo>
                  <a:pt x="547211" y="1864519"/>
                  <a:pt x="544354" y="1866424"/>
                  <a:pt x="539591" y="1866424"/>
                </a:cubicBezTo>
                <a:cubicBezTo>
                  <a:pt x="540544" y="1862614"/>
                  <a:pt x="555784" y="1864519"/>
                  <a:pt x="551974" y="1858804"/>
                </a:cubicBezTo>
                <a:cubicBezTo>
                  <a:pt x="563404" y="1859756"/>
                  <a:pt x="565309" y="1856899"/>
                  <a:pt x="572929" y="1858804"/>
                </a:cubicBezTo>
                <a:cubicBezTo>
                  <a:pt x="564356" y="1854994"/>
                  <a:pt x="551021" y="1856899"/>
                  <a:pt x="538639" y="1857851"/>
                </a:cubicBezTo>
                <a:cubicBezTo>
                  <a:pt x="539591" y="1854994"/>
                  <a:pt x="531019" y="1854994"/>
                  <a:pt x="531971" y="1852136"/>
                </a:cubicBezTo>
                <a:cubicBezTo>
                  <a:pt x="515779" y="1851184"/>
                  <a:pt x="502444" y="1851184"/>
                  <a:pt x="490061" y="1851184"/>
                </a:cubicBezTo>
                <a:cubicBezTo>
                  <a:pt x="477679" y="1850231"/>
                  <a:pt x="466249" y="1849279"/>
                  <a:pt x="454819" y="1847374"/>
                </a:cubicBezTo>
                <a:cubicBezTo>
                  <a:pt x="460534" y="1850231"/>
                  <a:pt x="468154" y="1853089"/>
                  <a:pt x="476726" y="1854994"/>
                </a:cubicBezTo>
                <a:cubicBezTo>
                  <a:pt x="485299" y="1856899"/>
                  <a:pt x="493871" y="1857851"/>
                  <a:pt x="502444" y="1857851"/>
                </a:cubicBezTo>
                <a:cubicBezTo>
                  <a:pt x="519589" y="1858804"/>
                  <a:pt x="534829" y="1857851"/>
                  <a:pt x="542449" y="1859756"/>
                </a:cubicBezTo>
                <a:cubicBezTo>
                  <a:pt x="537686" y="1866424"/>
                  <a:pt x="520541" y="1866424"/>
                  <a:pt x="503396" y="1865471"/>
                </a:cubicBezTo>
                <a:cubicBezTo>
                  <a:pt x="485299" y="1864519"/>
                  <a:pt x="468154" y="1859756"/>
                  <a:pt x="458629" y="1859756"/>
                </a:cubicBezTo>
                <a:cubicBezTo>
                  <a:pt x="458629" y="1860709"/>
                  <a:pt x="461486" y="1861661"/>
                  <a:pt x="463391" y="1862614"/>
                </a:cubicBezTo>
                <a:cubicBezTo>
                  <a:pt x="461486" y="1863566"/>
                  <a:pt x="460534" y="1863566"/>
                  <a:pt x="456724" y="1862614"/>
                </a:cubicBezTo>
                <a:cubicBezTo>
                  <a:pt x="454819" y="1861661"/>
                  <a:pt x="452914" y="1861661"/>
                  <a:pt x="451961" y="1860709"/>
                </a:cubicBezTo>
                <a:cubicBezTo>
                  <a:pt x="452914" y="1858804"/>
                  <a:pt x="455771" y="1857851"/>
                  <a:pt x="450056" y="1854041"/>
                </a:cubicBezTo>
                <a:cubicBezTo>
                  <a:pt x="458629" y="1840706"/>
                  <a:pt x="469106" y="1843564"/>
                  <a:pt x="478631" y="1846421"/>
                </a:cubicBezTo>
                <a:close/>
                <a:moveTo>
                  <a:pt x="1309211" y="1961674"/>
                </a:moveTo>
                <a:cubicBezTo>
                  <a:pt x="1308259" y="1964531"/>
                  <a:pt x="1312069" y="1965484"/>
                  <a:pt x="1317784" y="1965484"/>
                </a:cubicBezTo>
                <a:cubicBezTo>
                  <a:pt x="1317784" y="1963579"/>
                  <a:pt x="1318736" y="1961674"/>
                  <a:pt x="1319689" y="1960721"/>
                </a:cubicBezTo>
                <a:cubicBezTo>
                  <a:pt x="1313974" y="1958816"/>
                  <a:pt x="1313974" y="1961674"/>
                  <a:pt x="1309211" y="1961674"/>
                </a:cubicBezTo>
                <a:close/>
                <a:moveTo>
                  <a:pt x="1013936" y="1957864"/>
                </a:moveTo>
                <a:cubicBezTo>
                  <a:pt x="1016794" y="1959769"/>
                  <a:pt x="1023461" y="1958816"/>
                  <a:pt x="1029176" y="1958816"/>
                </a:cubicBezTo>
                <a:lnTo>
                  <a:pt x="1029176" y="1955006"/>
                </a:lnTo>
                <a:cubicBezTo>
                  <a:pt x="1023461" y="1955959"/>
                  <a:pt x="1013936" y="1955006"/>
                  <a:pt x="1013936" y="1957864"/>
                </a:cubicBezTo>
                <a:close/>
                <a:moveTo>
                  <a:pt x="1110139" y="1921669"/>
                </a:moveTo>
                <a:cubicBezTo>
                  <a:pt x="1112996" y="1918811"/>
                  <a:pt x="1114901" y="1919764"/>
                  <a:pt x="1112044" y="1915954"/>
                </a:cubicBezTo>
                <a:lnTo>
                  <a:pt x="1105376" y="1915954"/>
                </a:lnTo>
                <a:cubicBezTo>
                  <a:pt x="1107281" y="1918811"/>
                  <a:pt x="1109186" y="1919764"/>
                  <a:pt x="1110139" y="1921669"/>
                </a:cubicBezTo>
                <a:close/>
                <a:moveTo>
                  <a:pt x="1179671" y="1934051"/>
                </a:moveTo>
                <a:cubicBezTo>
                  <a:pt x="1175861" y="1934051"/>
                  <a:pt x="1172051" y="1933099"/>
                  <a:pt x="1171099" y="1932146"/>
                </a:cubicBezTo>
                <a:cubicBezTo>
                  <a:pt x="1177766" y="1929289"/>
                  <a:pt x="1193006" y="1932146"/>
                  <a:pt x="1182529" y="1935956"/>
                </a:cubicBezTo>
                <a:cubicBezTo>
                  <a:pt x="1188244" y="1935956"/>
                  <a:pt x="1190149" y="1934051"/>
                  <a:pt x="1189196" y="1931194"/>
                </a:cubicBezTo>
                <a:cubicBezTo>
                  <a:pt x="1173004" y="1925479"/>
                  <a:pt x="1170146" y="1935956"/>
                  <a:pt x="1157764" y="1933099"/>
                </a:cubicBezTo>
                <a:cubicBezTo>
                  <a:pt x="1155859" y="1937861"/>
                  <a:pt x="1177766" y="1936909"/>
                  <a:pt x="1179671" y="1934051"/>
                </a:cubicBezTo>
                <a:close/>
                <a:moveTo>
                  <a:pt x="1170146" y="1939766"/>
                </a:moveTo>
                <a:cubicBezTo>
                  <a:pt x="1164431" y="1939766"/>
                  <a:pt x="1162526" y="1941671"/>
                  <a:pt x="1158716" y="1943576"/>
                </a:cubicBezTo>
                <a:cubicBezTo>
                  <a:pt x="1168241" y="1946434"/>
                  <a:pt x="1170146" y="1941671"/>
                  <a:pt x="1170146" y="1939766"/>
                </a:cubicBezTo>
                <a:close/>
                <a:moveTo>
                  <a:pt x="1186339" y="1945481"/>
                </a:moveTo>
                <a:cubicBezTo>
                  <a:pt x="1188244" y="1944529"/>
                  <a:pt x="1193006" y="1945481"/>
                  <a:pt x="1199674" y="1944529"/>
                </a:cubicBezTo>
                <a:cubicBezTo>
                  <a:pt x="1201579" y="1942624"/>
                  <a:pt x="1197769" y="1937861"/>
                  <a:pt x="1194911" y="1940719"/>
                </a:cubicBezTo>
                <a:cubicBezTo>
                  <a:pt x="1195864" y="1940719"/>
                  <a:pt x="1197769" y="1940719"/>
                  <a:pt x="1196816" y="1941671"/>
                </a:cubicBezTo>
                <a:cubicBezTo>
                  <a:pt x="1188244" y="1940719"/>
                  <a:pt x="1189196" y="1941671"/>
                  <a:pt x="1183481" y="1940719"/>
                </a:cubicBezTo>
                <a:cubicBezTo>
                  <a:pt x="1184434" y="1942624"/>
                  <a:pt x="1183481" y="1944529"/>
                  <a:pt x="1186339" y="1945481"/>
                </a:cubicBezTo>
                <a:close/>
                <a:moveTo>
                  <a:pt x="1190149" y="1948339"/>
                </a:moveTo>
                <a:cubicBezTo>
                  <a:pt x="1195864" y="1951196"/>
                  <a:pt x="1203484" y="1948339"/>
                  <a:pt x="1210151" y="1948339"/>
                </a:cubicBezTo>
                <a:cubicBezTo>
                  <a:pt x="1210151" y="1949291"/>
                  <a:pt x="1208246" y="1949291"/>
                  <a:pt x="1208246" y="1950244"/>
                </a:cubicBezTo>
                <a:cubicBezTo>
                  <a:pt x="1212056" y="1950244"/>
                  <a:pt x="1216819" y="1950244"/>
                  <a:pt x="1216819" y="1949291"/>
                </a:cubicBezTo>
                <a:cubicBezTo>
                  <a:pt x="1210151" y="1946434"/>
                  <a:pt x="1198721" y="1945481"/>
                  <a:pt x="1190149" y="1948339"/>
                </a:cubicBezTo>
                <a:close/>
                <a:moveTo>
                  <a:pt x="1371124" y="1944529"/>
                </a:moveTo>
                <a:cubicBezTo>
                  <a:pt x="1367314" y="1945481"/>
                  <a:pt x="1359694" y="1944529"/>
                  <a:pt x="1357789" y="1946434"/>
                </a:cubicBezTo>
                <a:cubicBezTo>
                  <a:pt x="1364456" y="1945481"/>
                  <a:pt x="1364456" y="1948339"/>
                  <a:pt x="1369219" y="1948339"/>
                </a:cubicBezTo>
                <a:cubicBezTo>
                  <a:pt x="1370171" y="1947386"/>
                  <a:pt x="1372076" y="1946434"/>
                  <a:pt x="1371124" y="1944529"/>
                </a:cubicBezTo>
                <a:close/>
                <a:moveTo>
                  <a:pt x="1326356" y="1945481"/>
                </a:moveTo>
                <a:cubicBezTo>
                  <a:pt x="1330166" y="1950244"/>
                  <a:pt x="1352074" y="1947386"/>
                  <a:pt x="1353026" y="1945481"/>
                </a:cubicBezTo>
                <a:cubicBezTo>
                  <a:pt x="1341596" y="1944529"/>
                  <a:pt x="1334929" y="1947386"/>
                  <a:pt x="1326356" y="1945481"/>
                </a:cubicBezTo>
                <a:close/>
                <a:moveTo>
                  <a:pt x="1241584" y="1940719"/>
                </a:moveTo>
                <a:cubicBezTo>
                  <a:pt x="1225391" y="1941671"/>
                  <a:pt x="1216819" y="1940719"/>
                  <a:pt x="1203484" y="1938814"/>
                </a:cubicBezTo>
                <a:lnTo>
                  <a:pt x="1203484" y="1940719"/>
                </a:lnTo>
                <a:cubicBezTo>
                  <a:pt x="1202531" y="1940719"/>
                  <a:pt x="1200626" y="1941671"/>
                  <a:pt x="1203484" y="1941671"/>
                </a:cubicBezTo>
                <a:cubicBezTo>
                  <a:pt x="1204436" y="1939766"/>
                  <a:pt x="1206341" y="1941671"/>
                  <a:pt x="1205389" y="1943576"/>
                </a:cubicBezTo>
                <a:cubicBezTo>
                  <a:pt x="1213961" y="1942624"/>
                  <a:pt x="1218724" y="1946434"/>
                  <a:pt x="1223486" y="1943576"/>
                </a:cubicBezTo>
                <a:cubicBezTo>
                  <a:pt x="1222534" y="1945481"/>
                  <a:pt x="1220629" y="1946434"/>
                  <a:pt x="1218724" y="1948339"/>
                </a:cubicBezTo>
                <a:cubicBezTo>
                  <a:pt x="1230154" y="1947386"/>
                  <a:pt x="1226344" y="1940719"/>
                  <a:pt x="1236821" y="1941671"/>
                </a:cubicBezTo>
                <a:cubicBezTo>
                  <a:pt x="1234916" y="1944529"/>
                  <a:pt x="1229201" y="1945481"/>
                  <a:pt x="1228249" y="1948339"/>
                </a:cubicBezTo>
                <a:cubicBezTo>
                  <a:pt x="1249204" y="1947386"/>
                  <a:pt x="1290161" y="1948339"/>
                  <a:pt x="1319689" y="1946434"/>
                </a:cubicBezTo>
                <a:cubicBezTo>
                  <a:pt x="1288256" y="1942624"/>
                  <a:pt x="1255871" y="1947386"/>
                  <a:pt x="1239679" y="1945481"/>
                </a:cubicBezTo>
                <a:cubicBezTo>
                  <a:pt x="1243489" y="1942624"/>
                  <a:pt x="1237774" y="1942624"/>
                  <a:pt x="1241584" y="1940719"/>
                </a:cubicBezTo>
                <a:close/>
                <a:moveTo>
                  <a:pt x="1402556" y="1935956"/>
                </a:moveTo>
                <a:lnTo>
                  <a:pt x="1402556" y="1939766"/>
                </a:lnTo>
                <a:cubicBezTo>
                  <a:pt x="1404461" y="1938814"/>
                  <a:pt x="1408271" y="1938814"/>
                  <a:pt x="1411129" y="1938814"/>
                </a:cubicBezTo>
                <a:cubicBezTo>
                  <a:pt x="1412081" y="1938814"/>
                  <a:pt x="1414939" y="1938814"/>
                  <a:pt x="1416844" y="1937861"/>
                </a:cubicBezTo>
                <a:cubicBezTo>
                  <a:pt x="1418749" y="1937861"/>
                  <a:pt x="1418749" y="1936909"/>
                  <a:pt x="1418749" y="1935956"/>
                </a:cubicBezTo>
                <a:cubicBezTo>
                  <a:pt x="1415891" y="1935956"/>
                  <a:pt x="1413986" y="1935956"/>
                  <a:pt x="1413034" y="1936909"/>
                </a:cubicBezTo>
                <a:cubicBezTo>
                  <a:pt x="1412081" y="1936909"/>
                  <a:pt x="1411129" y="1936909"/>
                  <a:pt x="1410176" y="1936909"/>
                </a:cubicBezTo>
                <a:cubicBezTo>
                  <a:pt x="1407319" y="1936909"/>
                  <a:pt x="1406366" y="1936909"/>
                  <a:pt x="1402556" y="1935956"/>
                </a:cubicBezTo>
                <a:close/>
                <a:moveTo>
                  <a:pt x="1400651" y="1935956"/>
                </a:moveTo>
                <a:cubicBezTo>
                  <a:pt x="1394936" y="1936909"/>
                  <a:pt x="1386364" y="1935956"/>
                  <a:pt x="1382554" y="1937861"/>
                </a:cubicBezTo>
                <a:cubicBezTo>
                  <a:pt x="1386364" y="1937861"/>
                  <a:pt x="1384459" y="1940719"/>
                  <a:pt x="1382554" y="1941671"/>
                </a:cubicBezTo>
                <a:cubicBezTo>
                  <a:pt x="1394936" y="1943576"/>
                  <a:pt x="1394936" y="1938814"/>
                  <a:pt x="1400651" y="1935956"/>
                </a:cubicBezTo>
                <a:close/>
                <a:moveTo>
                  <a:pt x="1400651" y="1931194"/>
                </a:moveTo>
                <a:cubicBezTo>
                  <a:pt x="1393984" y="1934051"/>
                  <a:pt x="1372076" y="1929289"/>
                  <a:pt x="1369219" y="1935004"/>
                </a:cubicBezTo>
                <a:cubicBezTo>
                  <a:pt x="1377791" y="1932146"/>
                  <a:pt x="1396841" y="1938814"/>
                  <a:pt x="1400651" y="1931194"/>
                </a:cubicBezTo>
                <a:close/>
                <a:moveTo>
                  <a:pt x="1282541" y="1923574"/>
                </a:moveTo>
                <a:cubicBezTo>
                  <a:pt x="1280636" y="1927384"/>
                  <a:pt x="1299686" y="1926431"/>
                  <a:pt x="1300639" y="1924526"/>
                </a:cubicBezTo>
                <a:cubicBezTo>
                  <a:pt x="1289209" y="1924526"/>
                  <a:pt x="1293019" y="1923574"/>
                  <a:pt x="1282541" y="1923574"/>
                </a:cubicBezTo>
                <a:close/>
                <a:moveTo>
                  <a:pt x="1371124" y="1917859"/>
                </a:moveTo>
                <a:cubicBezTo>
                  <a:pt x="1371124" y="1920716"/>
                  <a:pt x="1373981" y="1922621"/>
                  <a:pt x="1379696" y="1922621"/>
                </a:cubicBezTo>
                <a:cubicBezTo>
                  <a:pt x="1379696" y="1919764"/>
                  <a:pt x="1376839" y="1917859"/>
                  <a:pt x="1371124" y="1917859"/>
                </a:cubicBezTo>
                <a:close/>
                <a:moveTo>
                  <a:pt x="1369219" y="1908334"/>
                </a:moveTo>
                <a:cubicBezTo>
                  <a:pt x="1364456" y="1910239"/>
                  <a:pt x="1352074" y="1909286"/>
                  <a:pt x="1351121" y="1914049"/>
                </a:cubicBezTo>
                <a:cubicBezTo>
                  <a:pt x="1353026" y="1914049"/>
                  <a:pt x="1355884" y="1914049"/>
                  <a:pt x="1355884" y="1915001"/>
                </a:cubicBezTo>
                <a:cubicBezTo>
                  <a:pt x="1362551" y="1914049"/>
                  <a:pt x="1367314" y="1910239"/>
                  <a:pt x="1371124" y="1915001"/>
                </a:cubicBezTo>
                <a:cubicBezTo>
                  <a:pt x="1370171" y="1911191"/>
                  <a:pt x="1384459" y="1915001"/>
                  <a:pt x="1382554" y="1910239"/>
                </a:cubicBezTo>
                <a:cubicBezTo>
                  <a:pt x="1375886" y="1910239"/>
                  <a:pt x="1375886" y="1913096"/>
                  <a:pt x="1369219" y="1912144"/>
                </a:cubicBezTo>
                <a:cubicBezTo>
                  <a:pt x="1365409" y="1911191"/>
                  <a:pt x="1369219" y="1912144"/>
                  <a:pt x="1369219" y="1908334"/>
                </a:cubicBezTo>
                <a:close/>
                <a:moveTo>
                  <a:pt x="1340644" y="1914049"/>
                </a:moveTo>
                <a:cubicBezTo>
                  <a:pt x="1333024" y="1912144"/>
                  <a:pt x="1345406" y="1910239"/>
                  <a:pt x="1347311" y="1913096"/>
                </a:cubicBezTo>
                <a:lnTo>
                  <a:pt x="1347311" y="1908334"/>
                </a:lnTo>
                <a:cubicBezTo>
                  <a:pt x="1338739" y="1910239"/>
                  <a:pt x="1342549" y="1904524"/>
                  <a:pt x="1333976" y="1906429"/>
                </a:cubicBezTo>
                <a:cubicBezTo>
                  <a:pt x="1335881" y="1910239"/>
                  <a:pt x="1323499" y="1907381"/>
                  <a:pt x="1325404" y="1911191"/>
                </a:cubicBezTo>
                <a:cubicBezTo>
                  <a:pt x="1336834" y="1913096"/>
                  <a:pt x="1335881" y="1912144"/>
                  <a:pt x="1330166" y="1915954"/>
                </a:cubicBezTo>
                <a:cubicBezTo>
                  <a:pt x="1332071" y="1915001"/>
                  <a:pt x="1340644" y="1916906"/>
                  <a:pt x="1340644" y="1914049"/>
                </a:cubicBezTo>
                <a:close/>
                <a:moveTo>
                  <a:pt x="1357789" y="1919764"/>
                </a:moveTo>
                <a:cubicBezTo>
                  <a:pt x="1357789" y="1916906"/>
                  <a:pt x="1344454" y="1915001"/>
                  <a:pt x="1342549" y="1915954"/>
                </a:cubicBezTo>
                <a:cubicBezTo>
                  <a:pt x="1344454" y="1915954"/>
                  <a:pt x="1347311" y="1915954"/>
                  <a:pt x="1347311" y="1916906"/>
                </a:cubicBezTo>
                <a:cubicBezTo>
                  <a:pt x="1339691" y="1917859"/>
                  <a:pt x="1338739" y="1915001"/>
                  <a:pt x="1332071" y="1915954"/>
                </a:cubicBezTo>
                <a:cubicBezTo>
                  <a:pt x="1333976" y="1923574"/>
                  <a:pt x="1349216" y="1917859"/>
                  <a:pt x="1357789" y="1919764"/>
                </a:cubicBezTo>
                <a:close/>
                <a:moveTo>
                  <a:pt x="1168241" y="1915954"/>
                </a:moveTo>
                <a:cubicBezTo>
                  <a:pt x="1154906" y="1908334"/>
                  <a:pt x="1140619" y="1913096"/>
                  <a:pt x="1118711" y="1914049"/>
                </a:cubicBezTo>
                <a:cubicBezTo>
                  <a:pt x="1120616" y="1919764"/>
                  <a:pt x="1132046" y="1919764"/>
                  <a:pt x="1133951" y="1925479"/>
                </a:cubicBezTo>
                <a:cubicBezTo>
                  <a:pt x="1144429" y="1923574"/>
                  <a:pt x="1146334" y="1926431"/>
                  <a:pt x="1152049" y="1929289"/>
                </a:cubicBezTo>
                <a:cubicBezTo>
                  <a:pt x="1158716" y="1928336"/>
                  <a:pt x="1150144" y="1917859"/>
                  <a:pt x="1163479" y="1917859"/>
                </a:cubicBezTo>
                <a:cubicBezTo>
                  <a:pt x="1163479" y="1918811"/>
                  <a:pt x="1165384" y="1918811"/>
                  <a:pt x="1165384" y="1919764"/>
                </a:cubicBezTo>
                <a:cubicBezTo>
                  <a:pt x="1162526" y="1920716"/>
                  <a:pt x="1159669" y="1921669"/>
                  <a:pt x="1158716" y="1923574"/>
                </a:cubicBezTo>
                <a:cubicBezTo>
                  <a:pt x="1168241" y="1926431"/>
                  <a:pt x="1173956" y="1925479"/>
                  <a:pt x="1183481" y="1923574"/>
                </a:cubicBezTo>
                <a:cubicBezTo>
                  <a:pt x="1187291" y="1926431"/>
                  <a:pt x="1186339" y="1924526"/>
                  <a:pt x="1194911" y="1924526"/>
                </a:cubicBezTo>
                <a:cubicBezTo>
                  <a:pt x="1193006" y="1928336"/>
                  <a:pt x="1198721" y="1928336"/>
                  <a:pt x="1201579" y="1929289"/>
                </a:cubicBezTo>
                <a:cubicBezTo>
                  <a:pt x="1207294" y="1927384"/>
                  <a:pt x="1197769" y="1925479"/>
                  <a:pt x="1203484" y="1924526"/>
                </a:cubicBezTo>
                <a:cubicBezTo>
                  <a:pt x="1208246" y="1927384"/>
                  <a:pt x="1213009" y="1926431"/>
                  <a:pt x="1221581" y="1925479"/>
                </a:cubicBezTo>
                <a:cubicBezTo>
                  <a:pt x="1221581" y="1927384"/>
                  <a:pt x="1228249" y="1931194"/>
                  <a:pt x="1223486" y="1931194"/>
                </a:cubicBezTo>
                <a:cubicBezTo>
                  <a:pt x="1219676" y="1929289"/>
                  <a:pt x="1202531" y="1931194"/>
                  <a:pt x="1210151" y="1926431"/>
                </a:cubicBezTo>
                <a:cubicBezTo>
                  <a:pt x="1205389" y="1929289"/>
                  <a:pt x="1195864" y="1930241"/>
                  <a:pt x="1192054" y="1933099"/>
                </a:cubicBezTo>
                <a:cubicBezTo>
                  <a:pt x="1204436" y="1932146"/>
                  <a:pt x="1207294" y="1936909"/>
                  <a:pt x="1216819" y="1937861"/>
                </a:cubicBezTo>
                <a:cubicBezTo>
                  <a:pt x="1214914" y="1935956"/>
                  <a:pt x="1224439" y="1933099"/>
                  <a:pt x="1223486" y="1935956"/>
                </a:cubicBezTo>
                <a:cubicBezTo>
                  <a:pt x="1221581" y="1935956"/>
                  <a:pt x="1220629" y="1936909"/>
                  <a:pt x="1221581" y="1937861"/>
                </a:cubicBezTo>
                <a:cubicBezTo>
                  <a:pt x="1231106" y="1936909"/>
                  <a:pt x="1230154" y="1936909"/>
                  <a:pt x="1236821" y="1938814"/>
                </a:cubicBezTo>
                <a:cubicBezTo>
                  <a:pt x="1237774" y="1934051"/>
                  <a:pt x="1239679" y="1935004"/>
                  <a:pt x="1250156" y="1934051"/>
                </a:cubicBezTo>
                <a:cubicBezTo>
                  <a:pt x="1250156" y="1929289"/>
                  <a:pt x="1238726" y="1932146"/>
                  <a:pt x="1238726" y="1930241"/>
                </a:cubicBezTo>
                <a:cubicBezTo>
                  <a:pt x="1238726" y="1928336"/>
                  <a:pt x="1244441" y="1929289"/>
                  <a:pt x="1243489" y="1926431"/>
                </a:cubicBezTo>
                <a:cubicBezTo>
                  <a:pt x="1239679" y="1926431"/>
                  <a:pt x="1232059" y="1929289"/>
                  <a:pt x="1230154" y="1926431"/>
                </a:cubicBezTo>
                <a:cubicBezTo>
                  <a:pt x="1233964" y="1922621"/>
                  <a:pt x="1255871" y="1927384"/>
                  <a:pt x="1254919" y="1920716"/>
                </a:cubicBezTo>
                <a:cubicBezTo>
                  <a:pt x="1238726" y="1925479"/>
                  <a:pt x="1227296" y="1919764"/>
                  <a:pt x="1214914" y="1916906"/>
                </a:cubicBezTo>
                <a:cubicBezTo>
                  <a:pt x="1209199" y="1923574"/>
                  <a:pt x="1195864" y="1916906"/>
                  <a:pt x="1190149" y="1921669"/>
                </a:cubicBezTo>
                <a:cubicBezTo>
                  <a:pt x="1188244" y="1919764"/>
                  <a:pt x="1180624" y="1919764"/>
                  <a:pt x="1183481" y="1915954"/>
                </a:cubicBezTo>
                <a:cubicBezTo>
                  <a:pt x="1187291" y="1915001"/>
                  <a:pt x="1196816" y="1917859"/>
                  <a:pt x="1194911" y="1914049"/>
                </a:cubicBezTo>
                <a:cubicBezTo>
                  <a:pt x="1189196" y="1915001"/>
                  <a:pt x="1169194" y="1912144"/>
                  <a:pt x="1168241" y="1915954"/>
                </a:cubicBezTo>
                <a:close/>
                <a:moveTo>
                  <a:pt x="1173004" y="1908334"/>
                </a:moveTo>
                <a:cubicBezTo>
                  <a:pt x="1173004" y="1910239"/>
                  <a:pt x="1169194" y="1909286"/>
                  <a:pt x="1168241" y="1910239"/>
                </a:cubicBezTo>
                <a:cubicBezTo>
                  <a:pt x="1172051" y="1912144"/>
                  <a:pt x="1179671" y="1911191"/>
                  <a:pt x="1181576" y="1909286"/>
                </a:cubicBezTo>
                <a:cubicBezTo>
                  <a:pt x="1177766" y="1910239"/>
                  <a:pt x="1176814" y="1908334"/>
                  <a:pt x="1173004" y="1908334"/>
                </a:cubicBezTo>
                <a:close/>
                <a:moveTo>
                  <a:pt x="741521" y="1791176"/>
                </a:moveTo>
                <a:cubicBezTo>
                  <a:pt x="746284" y="1791176"/>
                  <a:pt x="748189" y="1790224"/>
                  <a:pt x="748189" y="1787366"/>
                </a:cubicBezTo>
                <a:cubicBezTo>
                  <a:pt x="741521" y="1788319"/>
                  <a:pt x="742474" y="1785461"/>
                  <a:pt x="736759" y="1786414"/>
                </a:cubicBezTo>
                <a:cubicBezTo>
                  <a:pt x="733901" y="1790224"/>
                  <a:pt x="744379" y="1787366"/>
                  <a:pt x="741521" y="1791176"/>
                </a:cubicBezTo>
                <a:close/>
                <a:moveTo>
                  <a:pt x="701516" y="1790224"/>
                </a:moveTo>
                <a:cubicBezTo>
                  <a:pt x="694849" y="1787366"/>
                  <a:pt x="690086" y="1793081"/>
                  <a:pt x="683419" y="1794034"/>
                </a:cubicBezTo>
                <a:cubicBezTo>
                  <a:pt x="687229" y="1794986"/>
                  <a:pt x="696754" y="1791176"/>
                  <a:pt x="701516" y="1790224"/>
                </a:cubicBezTo>
                <a:close/>
                <a:moveTo>
                  <a:pt x="763429" y="1796891"/>
                </a:moveTo>
                <a:cubicBezTo>
                  <a:pt x="765334" y="1796891"/>
                  <a:pt x="766286" y="1795939"/>
                  <a:pt x="768191" y="1795939"/>
                </a:cubicBezTo>
                <a:cubicBezTo>
                  <a:pt x="772954" y="1795939"/>
                  <a:pt x="774859" y="1796891"/>
                  <a:pt x="774859" y="1799749"/>
                </a:cubicBezTo>
                <a:cubicBezTo>
                  <a:pt x="770096" y="1799749"/>
                  <a:pt x="765334" y="1800701"/>
                  <a:pt x="763429" y="1803559"/>
                </a:cubicBezTo>
                <a:cubicBezTo>
                  <a:pt x="772001" y="1803559"/>
                  <a:pt x="775811" y="1799749"/>
                  <a:pt x="781526" y="1797844"/>
                </a:cubicBezTo>
                <a:cubicBezTo>
                  <a:pt x="775811" y="1794034"/>
                  <a:pt x="758666" y="1796891"/>
                  <a:pt x="763429" y="1792129"/>
                </a:cubicBezTo>
                <a:cubicBezTo>
                  <a:pt x="757714" y="1795939"/>
                  <a:pt x="749141" y="1791176"/>
                  <a:pt x="745331" y="1795939"/>
                </a:cubicBezTo>
                <a:cubicBezTo>
                  <a:pt x="755809" y="1790224"/>
                  <a:pt x="772001" y="1805464"/>
                  <a:pt x="763429" y="1796891"/>
                </a:cubicBezTo>
                <a:close/>
                <a:moveTo>
                  <a:pt x="759619" y="1796891"/>
                </a:moveTo>
                <a:cubicBezTo>
                  <a:pt x="751046" y="1799749"/>
                  <a:pt x="736759" y="1795939"/>
                  <a:pt x="728186" y="1802606"/>
                </a:cubicBezTo>
                <a:cubicBezTo>
                  <a:pt x="747236" y="1805464"/>
                  <a:pt x="753904" y="1804511"/>
                  <a:pt x="759619" y="1796891"/>
                </a:cubicBezTo>
                <a:close/>
                <a:moveTo>
                  <a:pt x="811054" y="1825466"/>
                </a:moveTo>
                <a:cubicBezTo>
                  <a:pt x="820579" y="1826419"/>
                  <a:pt x="824389" y="1819751"/>
                  <a:pt x="815816" y="1818799"/>
                </a:cubicBezTo>
                <a:cubicBezTo>
                  <a:pt x="819626" y="1819751"/>
                  <a:pt x="829151" y="1817846"/>
                  <a:pt x="829151" y="1819751"/>
                </a:cubicBezTo>
                <a:cubicBezTo>
                  <a:pt x="830104" y="1821656"/>
                  <a:pt x="818674" y="1823561"/>
                  <a:pt x="824389" y="1824514"/>
                </a:cubicBezTo>
                <a:cubicBezTo>
                  <a:pt x="829151" y="1823561"/>
                  <a:pt x="835819" y="1823561"/>
                  <a:pt x="846296" y="1820704"/>
                </a:cubicBezTo>
                <a:cubicBezTo>
                  <a:pt x="836771" y="1821656"/>
                  <a:pt x="837724" y="1814989"/>
                  <a:pt x="831056" y="1811179"/>
                </a:cubicBezTo>
                <a:cubicBezTo>
                  <a:pt x="832009" y="1816894"/>
                  <a:pt x="818674" y="1814989"/>
                  <a:pt x="812959" y="1816894"/>
                </a:cubicBezTo>
                <a:cubicBezTo>
                  <a:pt x="810101" y="1819751"/>
                  <a:pt x="818674" y="1821656"/>
                  <a:pt x="812959" y="1821656"/>
                </a:cubicBezTo>
                <a:cubicBezTo>
                  <a:pt x="810101" y="1819751"/>
                  <a:pt x="795814" y="1822609"/>
                  <a:pt x="801529" y="1816894"/>
                </a:cubicBezTo>
                <a:cubicBezTo>
                  <a:pt x="794861" y="1814989"/>
                  <a:pt x="789146" y="1820704"/>
                  <a:pt x="790099" y="1815941"/>
                </a:cubicBezTo>
                <a:cubicBezTo>
                  <a:pt x="784384" y="1815941"/>
                  <a:pt x="783431" y="1817846"/>
                  <a:pt x="781526" y="1819751"/>
                </a:cubicBezTo>
                <a:cubicBezTo>
                  <a:pt x="791051" y="1820704"/>
                  <a:pt x="796766" y="1815941"/>
                  <a:pt x="796766" y="1821656"/>
                </a:cubicBezTo>
                <a:cubicBezTo>
                  <a:pt x="792956" y="1821656"/>
                  <a:pt x="789146" y="1822609"/>
                  <a:pt x="788194" y="1823561"/>
                </a:cubicBezTo>
                <a:cubicBezTo>
                  <a:pt x="797719" y="1823561"/>
                  <a:pt x="795814" y="1829276"/>
                  <a:pt x="801529" y="1830229"/>
                </a:cubicBezTo>
                <a:cubicBezTo>
                  <a:pt x="801529" y="1825466"/>
                  <a:pt x="807244" y="1830229"/>
                  <a:pt x="812959" y="1829276"/>
                </a:cubicBezTo>
                <a:cubicBezTo>
                  <a:pt x="817721" y="1827371"/>
                  <a:pt x="812006" y="1827371"/>
                  <a:pt x="811054" y="1825466"/>
                </a:cubicBezTo>
                <a:close/>
                <a:moveTo>
                  <a:pt x="965359" y="1845469"/>
                </a:moveTo>
                <a:cubicBezTo>
                  <a:pt x="960596" y="1847374"/>
                  <a:pt x="946309" y="1844516"/>
                  <a:pt x="947261" y="1850231"/>
                </a:cubicBezTo>
                <a:cubicBezTo>
                  <a:pt x="956786" y="1849279"/>
                  <a:pt x="956786" y="1850231"/>
                  <a:pt x="967264" y="1850231"/>
                </a:cubicBezTo>
                <a:cubicBezTo>
                  <a:pt x="967264" y="1848326"/>
                  <a:pt x="964406" y="1848326"/>
                  <a:pt x="965359" y="1845469"/>
                </a:cubicBezTo>
                <a:close/>
                <a:moveTo>
                  <a:pt x="899636" y="1845469"/>
                </a:moveTo>
                <a:cubicBezTo>
                  <a:pt x="907256" y="1843564"/>
                  <a:pt x="911066" y="1846421"/>
                  <a:pt x="914876" y="1844516"/>
                </a:cubicBezTo>
                <a:cubicBezTo>
                  <a:pt x="912971" y="1844516"/>
                  <a:pt x="912019" y="1843564"/>
                  <a:pt x="912971" y="1842611"/>
                </a:cubicBezTo>
                <a:cubicBezTo>
                  <a:pt x="907256" y="1842611"/>
                  <a:pt x="899636" y="1842611"/>
                  <a:pt x="899636" y="1845469"/>
                </a:cubicBezTo>
                <a:close/>
                <a:moveTo>
                  <a:pt x="924401" y="1850231"/>
                </a:moveTo>
                <a:cubicBezTo>
                  <a:pt x="921544" y="1850231"/>
                  <a:pt x="919639" y="1848326"/>
                  <a:pt x="917734" y="1850231"/>
                </a:cubicBezTo>
                <a:cubicBezTo>
                  <a:pt x="920591" y="1851184"/>
                  <a:pt x="925354" y="1851184"/>
                  <a:pt x="931069" y="1851184"/>
                </a:cubicBezTo>
                <a:cubicBezTo>
                  <a:pt x="927259" y="1847374"/>
                  <a:pt x="930116" y="1846421"/>
                  <a:pt x="939641" y="1846421"/>
                </a:cubicBezTo>
                <a:cubicBezTo>
                  <a:pt x="937736" y="1842611"/>
                  <a:pt x="945356" y="1840706"/>
                  <a:pt x="937736" y="1839754"/>
                </a:cubicBezTo>
                <a:cubicBezTo>
                  <a:pt x="936784" y="1841659"/>
                  <a:pt x="934879" y="1841659"/>
                  <a:pt x="931069" y="1841659"/>
                </a:cubicBezTo>
                <a:cubicBezTo>
                  <a:pt x="930116" y="1843564"/>
                  <a:pt x="933926" y="1844516"/>
                  <a:pt x="931069" y="1845469"/>
                </a:cubicBezTo>
                <a:cubicBezTo>
                  <a:pt x="926306" y="1843564"/>
                  <a:pt x="928211" y="1845469"/>
                  <a:pt x="922496" y="1845469"/>
                </a:cubicBezTo>
                <a:cubicBezTo>
                  <a:pt x="921544" y="1844516"/>
                  <a:pt x="922496" y="1843564"/>
                  <a:pt x="920591" y="1843564"/>
                </a:cubicBezTo>
                <a:cubicBezTo>
                  <a:pt x="917734" y="1848326"/>
                  <a:pt x="927259" y="1845469"/>
                  <a:pt x="924401" y="1850231"/>
                </a:cubicBezTo>
                <a:close/>
                <a:moveTo>
                  <a:pt x="902494" y="1854994"/>
                </a:moveTo>
                <a:cubicBezTo>
                  <a:pt x="908209" y="1852136"/>
                  <a:pt x="906304" y="1852136"/>
                  <a:pt x="913924" y="1854041"/>
                </a:cubicBezTo>
                <a:cubicBezTo>
                  <a:pt x="913924" y="1852136"/>
                  <a:pt x="914876" y="1851184"/>
                  <a:pt x="915829" y="1850231"/>
                </a:cubicBezTo>
                <a:cubicBezTo>
                  <a:pt x="905351" y="1847374"/>
                  <a:pt x="893921" y="1848326"/>
                  <a:pt x="884396" y="1846421"/>
                </a:cubicBezTo>
                <a:cubicBezTo>
                  <a:pt x="886301" y="1850231"/>
                  <a:pt x="897731" y="1851184"/>
                  <a:pt x="904399" y="1850231"/>
                </a:cubicBezTo>
                <a:cubicBezTo>
                  <a:pt x="905351" y="1852136"/>
                  <a:pt x="895826" y="1854041"/>
                  <a:pt x="902494" y="1854994"/>
                </a:cubicBezTo>
                <a:close/>
                <a:moveTo>
                  <a:pt x="920591" y="1856899"/>
                </a:moveTo>
                <a:cubicBezTo>
                  <a:pt x="932974" y="1854994"/>
                  <a:pt x="940594" y="1857851"/>
                  <a:pt x="949166" y="1855946"/>
                </a:cubicBezTo>
                <a:lnTo>
                  <a:pt x="949166" y="1852136"/>
                </a:lnTo>
                <a:cubicBezTo>
                  <a:pt x="937736" y="1854994"/>
                  <a:pt x="923449" y="1852136"/>
                  <a:pt x="920591" y="1856899"/>
                </a:cubicBezTo>
                <a:close/>
                <a:moveTo>
                  <a:pt x="537686" y="1862614"/>
                </a:moveTo>
                <a:cubicBezTo>
                  <a:pt x="543401" y="1861661"/>
                  <a:pt x="540544" y="1854994"/>
                  <a:pt x="535781" y="1858804"/>
                </a:cubicBezTo>
                <a:cubicBezTo>
                  <a:pt x="542449" y="1861661"/>
                  <a:pt x="512921" y="1857851"/>
                  <a:pt x="512921" y="1861661"/>
                </a:cubicBezTo>
                <a:cubicBezTo>
                  <a:pt x="518636" y="1864519"/>
                  <a:pt x="525304" y="1860709"/>
                  <a:pt x="537686" y="1862614"/>
                </a:cubicBezTo>
                <a:close/>
                <a:moveTo>
                  <a:pt x="620554" y="1865471"/>
                </a:moveTo>
                <a:cubicBezTo>
                  <a:pt x="628174" y="1865471"/>
                  <a:pt x="634841" y="1864519"/>
                  <a:pt x="635794" y="1860709"/>
                </a:cubicBezTo>
                <a:cubicBezTo>
                  <a:pt x="629126" y="1861661"/>
                  <a:pt x="622459" y="1861661"/>
                  <a:pt x="620554" y="1865471"/>
                </a:cubicBezTo>
                <a:close/>
                <a:moveTo>
                  <a:pt x="665321" y="1864519"/>
                </a:moveTo>
                <a:cubicBezTo>
                  <a:pt x="654844" y="1863566"/>
                  <a:pt x="658654" y="1865471"/>
                  <a:pt x="656749" y="1866424"/>
                </a:cubicBezTo>
                <a:cubicBezTo>
                  <a:pt x="651986" y="1865471"/>
                  <a:pt x="653891" y="1860709"/>
                  <a:pt x="650081" y="1859756"/>
                </a:cubicBezTo>
                <a:cubicBezTo>
                  <a:pt x="650081" y="1860709"/>
                  <a:pt x="648176" y="1860709"/>
                  <a:pt x="648176" y="1859756"/>
                </a:cubicBezTo>
                <a:cubicBezTo>
                  <a:pt x="653891" y="1857851"/>
                  <a:pt x="654844" y="1856899"/>
                  <a:pt x="661511" y="1858804"/>
                </a:cubicBezTo>
                <a:cubicBezTo>
                  <a:pt x="656749" y="1853089"/>
                  <a:pt x="641509" y="1859756"/>
                  <a:pt x="639604" y="1862614"/>
                </a:cubicBezTo>
                <a:cubicBezTo>
                  <a:pt x="643414" y="1862614"/>
                  <a:pt x="645319" y="1860709"/>
                  <a:pt x="646271" y="1862614"/>
                </a:cubicBezTo>
                <a:cubicBezTo>
                  <a:pt x="644366" y="1866424"/>
                  <a:pt x="639604" y="1867376"/>
                  <a:pt x="632936" y="1866424"/>
                </a:cubicBezTo>
                <a:cubicBezTo>
                  <a:pt x="631031" y="1872139"/>
                  <a:pt x="650081" y="1866424"/>
                  <a:pt x="651034" y="1870234"/>
                </a:cubicBezTo>
                <a:cubicBezTo>
                  <a:pt x="647224" y="1871186"/>
                  <a:pt x="645319" y="1873091"/>
                  <a:pt x="637699" y="1872139"/>
                </a:cubicBezTo>
                <a:cubicBezTo>
                  <a:pt x="651986" y="1875949"/>
                  <a:pt x="654844" y="1867376"/>
                  <a:pt x="665321" y="1864519"/>
                </a:cubicBezTo>
                <a:close/>
                <a:moveTo>
                  <a:pt x="718661" y="1866424"/>
                </a:moveTo>
                <a:cubicBezTo>
                  <a:pt x="706279" y="1864519"/>
                  <a:pt x="692944" y="1862614"/>
                  <a:pt x="685324" y="1858804"/>
                </a:cubicBezTo>
                <a:cubicBezTo>
                  <a:pt x="684371" y="1860709"/>
                  <a:pt x="676751" y="1859756"/>
                  <a:pt x="676751" y="1862614"/>
                </a:cubicBezTo>
                <a:cubicBezTo>
                  <a:pt x="684371" y="1862614"/>
                  <a:pt x="688181" y="1860709"/>
                  <a:pt x="691991" y="1863566"/>
                </a:cubicBezTo>
                <a:cubicBezTo>
                  <a:pt x="691991" y="1865471"/>
                  <a:pt x="688181" y="1864519"/>
                  <a:pt x="687229" y="1865471"/>
                </a:cubicBezTo>
                <a:cubicBezTo>
                  <a:pt x="700564" y="1863566"/>
                  <a:pt x="711041" y="1869281"/>
                  <a:pt x="718661" y="1866424"/>
                </a:cubicBezTo>
                <a:close/>
                <a:moveTo>
                  <a:pt x="804386" y="1871186"/>
                </a:moveTo>
                <a:cubicBezTo>
                  <a:pt x="811054" y="1872139"/>
                  <a:pt x="810101" y="1869281"/>
                  <a:pt x="815816" y="1870234"/>
                </a:cubicBezTo>
                <a:cubicBezTo>
                  <a:pt x="812006" y="1874996"/>
                  <a:pt x="825341" y="1870234"/>
                  <a:pt x="824389" y="1874044"/>
                </a:cubicBezTo>
                <a:cubicBezTo>
                  <a:pt x="824389" y="1874996"/>
                  <a:pt x="821531" y="1875949"/>
                  <a:pt x="819626" y="1875949"/>
                </a:cubicBezTo>
                <a:cubicBezTo>
                  <a:pt x="816769" y="1875949"/>
                  <a:pt x="812959" y="1870234"/>
                  <a:pt x="811054" y="1874044"/>
                </a:cubicBezTo>
                <a:cubicBezTo>
                  <a:pt x="817721" y="1874996"/>
                  <a:pt x="808196" y="1876901"/>
                  <a:pt x="812959" y="1878806"/>
                </a:cubicBezTo>
                <a:cubicBezTo>
                  <a:pt x="824389" y="1876901"/>
                  <a:pt x="820579" y="1882616"/>
                  <a:pt x="831056" y="1880711"/>
                </a:cubicBezTo>
                <a:cubicBezTo>
                  <a:pt x="827246" y="1880711"/>
                  <a:pt x="827246" y="1873091"/>
                  <a:pt x="831056" y="1873091"/>
                </a:cubicBezTo>
                <a:cubicBezTo>
                  <a:pt x="834866" y="1874044"/>
                  <a:pt x="835819" y="1877854"/>
                  <a:pt x="839629" y="1878806"/>
                </a:cubicBezTo>
                <a:cubicBezTo>
                  <a:pt x="839629" y="1874044"/>
                  <a:pt x="831056" y="1874044"/>
                  <a:pt x="831056" y="1869281"/>
                </a:cubicBezTo>
                <a:cubicBezTo>
                  <a:pt x="822484" y="1870234"/>
                  <a:pt x="805339" y="1866424"/>
                  <a:pt x="804386" y="1871186"/>
                </a:cubicBezTo>
                <a:close/>
                <a:moveTo>
                  <a:pt x="768191" y="1871186"/>
                </a:moveTo>
                <a:cubicBezTo>
                  <a:pt x="768191" y="1875949"/>
                  <a:pt x="800576" y="1874996"/>
                  <a:pt x="801529" y="1870234"/>
                </a:cubicBezTo>
                <a:cubicBezTo>
                  <a:pt x="786289" y="1872139"/>
                  <a:pt x="780574" y="1871186"/>
                  <a:pt x="768191" y="1871186"/>
                </a:cubicBezTo>
                <a:close/>
                <a:moveTo>
                  <a:pt x="761524" y="1867376"/>
                </a:moveTo>
                <a:cubicBezTo>
                  <a:pt x="755809" y="1868329"/>
                  <a:pt x="749141" y="1868329"/>
                  <a:pt x="746284" y="1871186"/>
                </a:cubicBezTo>
                <a:cubicBezTo>
                  <a:pt x="752951" y="1874996"/>
                  <a:pt x="755809" y="1870234"/>
                  <a:pt x="759619" y="1869281"/>
                </a:cubicBezTo>
                <a:cubicBezTo>
                  <a:pt x="759619" y="1870234"/>
                  <a:pt x="762476" y="1869281"/>
                  <a:pt x="761524" y="1867376"/>
                </a:cubicBezTo>
                <a:close/>
                <a:moveTo>
                  <a:pt x="663416" y="1882616"/>
                </a:moveTo>
                <a:cubicBezTo>
                  <a:pt x="670084" y="1882616"/>
                  <a:pt x="667226" y="1878806"/>
                  <a:pt x="671989" y="1877854"/>
                </a:cubicBezTo>
                <a:cubicBezTo>
                  <a:pt x="669131" y="1876901"/>
                  <a:pt x="663416" y="1876901"/>
                  <a:pt x="663416" y="1874044"/>
                </a:cubicBezTo>
                <a:cubicBezTo>
                  <a:pt x="675799" y="1868329"/>
                  <a:pt x="675799" y="1883569"/>
                  <a:pt x="688181" y="1878806"/>
                </a:cubicBezTo>
                <a:cubicBezTo>
                  <a:pt x="685324" y="1878806"/>
                  <a:pt x="687229" y="1877854"/>
                  <a:pt x="688181" y="1876901"/>
                </a:cubicBezTo>
                <a:cubicBezTo>
                  <a:pt x="684371" y="1876901"/>
                  <a:pt x="679609" y="1876901"/>
                  <a:pt x="679609" y="1875949"/>
                </a:cubicBezTo>
                <a:cubicBezTo>
                  <a:pt x="680561" y="1874044"/>
                  <a:pt x="686276" y="1874044"/>
                  <a:pt x="688181" y="1872139"/>
                </a:cubicBezTo>
                <a:cubicBezTo>
                  <a:pt x="684371" y="1872139"/>
                  <a:pt x="689134" y="1870234"/>
                  <a:pt x="686276" y="1870234"/>
                </a:cubicBezTo>
                <a:cubicBezTo>
                  <a:pt x="680561" y="1875949"/>
                  <a:pt x="665321" y="1866424"/>
                  <a:pt x="659606" y="1874044"/>
                </a:cubicBezTo>
                <a:cubicBezTo>
                  <a:pt x="662464" y="1874996"/>
                  <a:pt x="668179" y="1879759"/>
                  <a:pt x="663416" y="1882616"/>
                </a:cubicBezTo>
                <a:close/>
                <a:moveTo>
                  <a:pt x="723424" y="1876901"/>
                </a:moveTo>
                <a:cubicBezTo>
                  <a:pt x="723424" y="1873091"/>
                  <a:pt x="715804" y="1873091"/>
                  <a:pt x="714851" y="1870234"/>
                </a:cubicBezTo>
                <a:cubicBezTo>
                  <a:pt x="715804" y="1873091"/>
                  <a:pt x="706279" y="1871186"/>
                  <a:pt x="708184" y="1874996"/>
                </a:cubicBezTo>
                <a:cubicBezTo>
                  <a:pt x="716756" y="1873091"/>
                  <a:pt x="718661" y="1874044"/>
                  <a:pt x="723424" y="1876901"/>
                </a:cubicBezTo>
                <a:close/>
                <a:moveTo>
                  <a:pt x="698659" y="1874044"/>
                </a:moveTo>
                <a:cubicBezTo>
                  <a:pt x="690086" y="1873091"/>
                  <a:pt x="686276" y="1877854"/>
                  <a:pt x="693896" y="1878806"/>
                </a:cubicBezTo>
                <a:cubicBezTo>
                  <a:pt x="691991" y="1874996"/>
                  <a:pt x="701516" y="1877854"/>
                  <a:pt x="698659" y="1874044"/>
                </a:cubicBezTo>
                <a:close/>
                <a:moveTo>
                  <a:pt x="746284" y="1885474"/>
                </a:moveTo>
                <a:cubicBezTo>
                  <a:pt x="751999" y="1885474"/>
                  <a:pt x="755809" y="1889284"/>
                  <a:pt x="751046" y="1891189"/>
                </a:cubicBezTo>
                <a:cubicBezTo>
                  <a:pt x="757714" y="1891189"/>
                  <a:pt x="761524" y="1888331"/>
                  <a:pt x="766286" y="1891189"/>
                </a:cubicBezTo>
                <a:cubicBezTo>
                  <a:pt x="768191" y="1887379"/>
                  <a:pt x="755809" y="1890236"/>
                  <a:pt x="757714" y="1886426"/>
                </a:cubicBezTo>
                <a:cubicBezTo>
                  <a:pt x="764381" y="1881664"/>
                  <a:pt x="786289" y="1889284"/>
                  <a:pt x="786289" y="1880711"/>
                </a:cubicBezTo>
                <a:cubicBezTo>
                  <a:pt x="772954" y="1881664"/>
                  <a:pt x="755809" y="1882616"/>
                  <a:pt x="754856" y="1879759"/>
                </a:cubicBezTo>
                <a:cubicBezTo>
                  <a:pt x="750094" y="1882616"/>
                  <a:pt x="739616" y="1882616"/>
                  <a:pt x="734854" y="1879759"/>
                </a:cubicBezTo>
                <a:cubicBezTo>
                  <a:pt x="736759" y="1876901"/>
                  <a:pt x="731996" y="1876901"/>
                  <a:pt x="732949" y="1874044"/>
                </a:cubicBezTo>
                <a:cubicBezTo>
                  <a:pt x="739616" y="1873091"/>
                  <a:pt x="738664" y="1875949"/>
                  <a:pt x="744379" y="1874996"/>
                </a:cubicBezTo>
                <a:cubicBezTo>
                  <a:pt x="743426" y="1871186"/>
                  <a:pt x="733901" y="1866424"/>
                  <a:pt x="729139" y="1868329"/>
                </a:cubicBezTo>
                <a:cubicBezTo>
                  <a:pt x="731996" y="1869281"/>
                  <a:pt x="733901" y="1871186"/>
                  <a:pt x="735806" y="1873091"/>
                </a:cubicBezTo>
                <a:cubicBezTo>
                  <a:pt x="726281" y="1874044"/>
                  <a:pt x="731996" y="1875949"/>
                  <a:pt x="733901" y="1878806"/>
                </a:cubicBezTo>
                <a:cubicBezTo>
                  <a:pt x="733901" y="1876901"/>
                  <a:pt x="720566" y="1876901"/>
                  <a:pt x="727234" y="1878806"/>
                </a:cubicBezTo>
                <a:cubicBezTo>
                  <a:pt x="731996" y="1883569"/>
                  <a:pt x="750094" y="1881664"/>
                  <a:pt x="755809" y="1885474"/>
                </a:cubicBezTo>
                <a:cubicBezTo>
                  <a:pt x="751046" y="1887379"/>
                  <a:pt x="747236" y="1882616"/>
                  <a:pt x="746284" y="1885474"/>
                </a:cubicBezTo>
                <a:close/>
                <a:moveTo>
                  <a:pt x="806291" y="1881664"/>
                </a:moveTo>
                <a:lnTo>
                  <a:pt x="791051" y="1881664"/>
                </a:lnTo>
                <a:cubicBezTo>
                  <a:pt x="792004" y="1883569"/>
                  <a:pt x="788194" y="1887379"/>
                  <a:pt x="792956" y="1887379"/>
                </a:cubicBezTo>
                <a:cubicBezTo>
                  <a:pt x="798671" y="1884521"/>
                  <a:pt x="807244" y="1894999"/>
                  <a:pt x="817721" y="1889284"/>
                </a:cubicBezTo>
                <a:cubicBezTo>
                  <a:pt x="813911" y="1882616"/>
                  <a:pt x="833914" y="1886426"/>
                  <a:pt x="837724" y="1885474"/>
                </a:cubicBezTo>
                <a:cubicBezTo>
                  <a:pt x="834866" y="1880711"/>
                  <a:pt x="823436" y="1882616"/>
                  <a:pt x="817721" y="1884521"/>
                </a:cubicBezTo>
                <a:cubicBezTo>
                  <a:pt x="817721" y="1882616"/>
                  <a:pt x="814864" y="1882616"/>
                  <a:pt x="815816" y="1880711"/>
                </a:cubicBezTo>
                <a:cubicBezTo>
                  <a:pt x="807244" y="1880711"/>
                  <a:pt x="802481" y="1888331"/>
                  <a:pt x="806291" y="1881664"/>
                </a:cubicBezTo>
                <a:close/>
                <a:moveTo>
                  <a:pt x="877729" y="1884521"/>
                </a:moveTo>
                <a:cubicBezTo>
                  <a:pt x="869156" y="1885474"/>
                  <a:pt x="859631" y="1885474"/>
                  <a:pt x="855821" y="1889284"/>
                </a:cubicBezTo>
                <a:cubicBezTo>
                  <a:pt x="864394" y="1888331"/>
                  <a:pt x="876776" y="1889284"/>
                  <a:pt x="877729" y="1884521"/>
                </a:cubicBezTo>
                <a:close/>
                <a:moveTo>
                  <a:pt x="909161" y="1884521"/>
                </a:moveTo>
                <a:cubicBezTo>
                  <a:pt x="912971" y="1887379"/>
                  <a:pt x="899636" y="1886426"/>
                  <a:pt x="907256" y="1888331"/>
                </a:cubicBezTo>
                <a:cubicBezTo>
                  <a:pt x="909161" y="1886426"/>
                  <a:pt x="919639" y="1888331"/>
                  <a:pt x="920591" y="1886426"/>
                </a:cubicBezTo>
                <a:cubicBezTo>
                  <a:pt x="914876" y="1886426"/>
                  <a:pt x="915829" y="1883569"/>
                  <a:pt x="909161" y="1884521"/>
                </a:cubicBezTo>
                <a:close/>
                <a:moveTo>
                  <a:pt x="947261" y="1889284"/>
                </a:moveTo>
                <a:cubicBezTo>
                  <a:pt x="946309" y="1885474"/>
                  <a:pt x="957739" y="1888331"/>
                  <a:pt x="958691" y="1885474"/>
                </a:cubicBezTo>
                <a:cubicBezTo>
                  <a:pt x="953929" y="1885474"/>
                  <a:pt x="953929" y="1883569"/>
                  <a:pt x="952024" y="1883569"/>
                </a:cubicBezTo>
                <a:cubicBezTo>
                  <a:pt x="951071" y="1885474"/>
                  <a:pt x="938689" y="1886426"/>
                  <a:pt x="947261" y="1889284"/>
                </a:cubicBezTo>
                <a:close/>
                <a:moveTo>
                  <a:pt x="716756" y="1894046"/>
                </a:moveTo>
                <a:cubicBezTo>
                  <a:pt x="719614" y="1896904"/>
                  <a:pt x="732949" y="1899761"/>
                  <a:pt x="738664" y="1895951"/>
                </a:cubicBezTo>
                <a:cubicBezTo>
                  <a:pt x="733901" y="1894999"/>
                  <a:pt x="717709" y="1891189"/>
                  <a:pt x="730091" y="1885474"/>
                </a:cubicBezTo>
                <a:cubicBezTo>
                  <a:pt x="716756" y="1887379"/>
                  <a:pt x="698659" y="1882616"/>
                  <a:pt x="685324" y="1885474"/>
                </a:cubicBezTo>
                <a:cubicBezTo>
                  <a:pt x="700564" y="1887379"/>
                  <a:pt x="731044" y="1888331"/>
                  <a:pt x="716756" y="1894046"/>
                </a:cubicBezTo>
                <a:close/>
                <a:moveTo>
                  <a:pt x="786289" y="1895951"/>
                </a:moveTo>
                <a:cubicBezTo>
                  <a:pt x="779621" y="1894046"/>
                  <a:pt x="776764" y="1894046"/>
                  <a:pt x="768191" y="1891189"/>
                </a:cubicBezTo>
                <a:cubicBezTo>
                  <a:pt x="766286" y="1894999"/>
                  <a:pt x="773906" y="1893094"/>
                  <a:pt x="772954" y="1896904"/>
                </a:cubicBezTo>
                <a:cubicBezTo>
                  <a:pt x="766286" y="1898809"/>
                  <a:pt x="763429" y="1895951"/>
                  <a:pt x="752951" y="1896904"/>
                </a:cubicBezTo>
                <a:cubicBezTo>
                  <a:pt x="755809" y="1901666"/>
                  <a:pt x="747236" y="1900714"/>
                  <a:pt x="741521" y="1900714"/>
                </a:cubicBezTo>
                <a:cubicBezTo>
                  <a:pt x="746284" y="1906429"/>
                  <a:pt x="760571" y="1902619"/>
                  <a:pt x="768191" y="1900714"/>
                </a:cubicBezTo>
                <a:cubicBezTo>
                  <a:pt x="769144" y="1902619"/>
                  <a:pt x="770096" y="1907381"/>
                  <a:pt x="776764" y="1904524"/>
                </a:cubicBezTo>
                <a:cubicBezTo>
                  <a:pt x="773906" y="1904524"/>
                  <a:pt x="771049" y="1904524"/>
                  <a:pt x="772001" y="1902619"/>
                </a:cubicBezTo>
                <a:cubicBezTo>
                  <a:pt x="782479" y="1897856"/>
                  <a:pt x="791051" y="1904524"/>
                  <a:pt x="800576" y="1901666"/>
                </a:cubicBezTo>
                <a:cubicBezTo>
                  <a:pt x="795814" y="1898809"/>
                  <a:pt x="791051" y="1903571"/>
                  <a:pt x="789146" y="1899761"/>
                </a:cubicBezTo>
                <a:cubicBezTo>
                  <a:pt x="787241" y="1896904"/>
                  <a:pt x="801529" y="1895951"/>
                  <a:pt x="795814" y="1894999"/>
                </a:cubicBezTo>
                <a:cubicBezTo>
                  <a:pt x="790099" y="1894999"/>
                  <a:pt x="791051" y="1896904"/>
                  <a:pt x="787241" y="1894999"/>
                </a:cubicBezTo>
                <a:cubicBezTo>
                  <a:pt x="788194" y="1894999"/>
                  <a:pt x="788194" y="1895951"/>
                  <a:pt x="786289" y="1895951"/>
                </a:cubicBezTo>
                <a:close/>
                <a:moveTo>
                  <a:pt x="620554" y="1900714"/>
                </a:moveTo>
                <a:cubicBezTo>
                  <a:pt x="614839" y="1897856"/>
                  <a:pt x="606266" y="1902619"/>
                  <a:pt x="600551" y="1899761"/>
                </a:cubicBezTo>
                <a:cubicBezTo>
                  <a:pt x="603409" y="1903571"/>
                  <a:pt x="607219" y="1906429"/>
                  <a:pt x="613886" y="1907381"/>
                </a:cubicBezTo>
                <a:cubicBezTo>
                  <a:pt x="613886" y="1903571"/>
                  <a:pt x="618649" y="1905476"/>
                  <a:pt x="620554" y="1900714"/>
                </a:cubicBezTo>
                <a:close/>
                <a:moveTo>
                  <a:pt x="627221" y="1911191"/>
                </a:moveTo>
                <a:cubicBezTo>
                  <a:pt x="631031" y="1909286"/>
                  <a:pt x="625316" y="1909286"/>
                  <a:pt x="629126" y="1906429"/>
                </a:cubicBezTo>
                <a:lnTo>
                  <a:pt x="617696" y="1906429"/>
                </a:lnTo>
                <a:cubicBezTo>
                  <a:pt x="618649" y="1909286"/>
                  <a:pt x="621506" y="1911191"/>
                  <a:pt x="627221" y="1911191"/>
                </a:cubicBezTo>
                <a:close/>
                <a:moveTo>
                  <a:pt x="676751" y="1896904"/>
                </a:moveTo>
                <a:cubicBezTo>
                  <a:pt x="671036" y="1896904"/>
                  <a:pt x="671989" y="1894999"/>
                  <a:pt x="665321" y="1895951"/>
                </a:cubicBezTo>
                <a:lnTo>
                  <a:pt x="665321" y="1897856"/>
                </a:lnTo>
                <a:cubicBezTo>
                  <a:pt x="667226" y="1900714"/>
                  <a:pt x="675799" y="1898809"/>
                  <a:pt x="676751" y="1896904"/>
                </a:cubicBezTo>
                <a:close/>
                <a:moveTo>
                  <a:pt x="661511" y="1895951"/>
                </a:moveTo>
                <a:cubicBezTo>
                  <a:pt x="657701" y="1894046"/>
                  <a:pt x="649129" y="1895951"/>
                  <a:pt x="646271" y="1897856"/>
                </a:cubicBezTo>
                <a:cubicBezTo>
                  <a:pt x="651986" y="1897856"/>
                  <a:pt x="660559" y="1899761"/>
                  <a:pt x="661511" y="1895951"/>
                </a:cubicBezTo>
                <a:close/>
                <a:moveTo>
                  <a:pt x="538639" y="1889284"/>
                </a:moveTo>
                <a:cubicBezTo>
                  <a:pt x="541496" y="1889284"/>
                  <a:pt x="542449" y="1890236"/>
                  <a:pt x="541496" y="1891189"/>
                </a:cubicBezTo>
                <a:lnTo>
                  <a:pt x="557689" y="1891189"/>
                </a:lnTo>
                <a:cubicBezTo>
                  <a:pt x="559594" y="1887379"/>
                  <a:pt x="540544" y="1885474"/>
                  <a:pt x="538639" y="1889284"/>
                </a:cubicBezTo>
                <a:close/>
                <a:moveTo>
                  <a:pt x="605314" y="1888331"/>
                </a:moveTo>
                <a:cubicBezTo>
                  <a:pt x="602456" y="1892141"/>
                  <a:pt x="618649" y="1891189"/>
                  <a:pt x="618649" y="1889284"/>
                </a:cubicBezTo>
                <a:cubicBezTo>
                  <a:pt x="612934" y="1889284"/>
                  <a:pt x="611981" y="1887379"/>
                  <a:pt x="605314" y="1888331"/>
                </a:cubicBezTo>
                <a:close/>
                <a:moveTo>
                  <a:pt x="576739" y="1894999"/>
                </a:moveTo>
                <a:cubicBezTo>
                  <a:pt x="582454" y="1894999"/>
                  <a:pt x="585311" y="1894046"/>
                  <a:pt x="588169" y="1894046"/>
                </a:cubicBezTo>
                <a:cubicBezTo>
                  <a:pt x="591026" y="1893094"/>
                  <a:pt x="593884" y="1892141"/>
                  <a:pt x="596741" y="1892141"/>
                </a:cubicBezTo>
                <a:cubicBezTo>
                  <a:pt x="592931" y="1892141"/>
                  <a:pt x="588169" y="1892141"/>
                  <a:pt x="584359" y="1892141"/>
                </a:cubicBezTo>
                <a:cubicBezTo>
                  <a:pt x="583406" y="1892141"/>
                  <a:pt x="582454" y="1892141"/>
                  <a:pt x="581501" y="1892141"/>
                </a:cubicBezTo>
                <a:cubicBezTo>
                  <a:pt x="580549" y="1892141"/>
                  <a:pt x="579596" y="1892141"/>
                  <a:pt x="578644" y="1893094"/>
                </a:cubicBezTo>
                <a:cubicBezTo>
                  <a:pt x="577691" y="1893094"/>
                  <a:pt x="576739" y="1894046"/>
                  <a:pt x="576739" y="1894999"/>
                </a:cubicBezTo>
                <a:close/>
                <a:moveTo>
                  <a:pt x="651986" y="1891189"/>
                </a:moveTo>
                <a:cubicBezTo>
                  <a:pt x="649129" y="1891189"/>
                  <a:pt x="643414" y="1891189"/>
                  <a:pt x="647224" y="1892141"/>
                </a:cubicBezTo>
                <a:cubicBezTo>
                  <a:pt x="653891" y="1893094"/>
                  <a:pt x="653891" y="1890236"/>
                  <a:pt x="660559" y="1891189"/>
                </a:cubicBezTo>
                <a:cubicBezTo>
                  <a:pt x="657701" y="1888331"/>
                  <a:pt x="661511" y="1887379"/>
                  <a:pt x="658654" y="1886426"/>
                </a:cubicBezTo>
                <a:cubicBezTo>
                  <a:pt x="656749" y="1888331"/>
                  <a:pt x="656749" y="1891189"/>
                  <a:pt x="651986" y="1891189"/>
                </a:cubicBezTo>
                <a:close/>
                <a:moveTo>
                  <a:pt x="531971" y="1891189"/>
                </a:moveTo>
                <a:cubicBezTo>
                  <a:pt x="531971" y="1887379"/>
                  <a:pt x="537686" y="1887379"/>
                  <a:pt x="545306" y="1884521"/>
                </a:cubicBezTo>
                <a:cubicBezTo>
                  <a:pt x="527209" y="1883569"/>
                  <a:pt x="533876" y="1891189"/>
                  <a:pt x="516731" y="1887379"/>
                </a:cubicBezTo>
                <a:cubicBezTo>
                  <a:pt x="515779" y="1891189"/>
                  <a:pt x="527209" y="1890236"/>
                  <a:pt x="531971" y="1891189"/>
                </a:cubicBezTo>
                <a:close/>
                <a:moveTo>
                  <a:pt x="458629" y="1891189"/>
                </a:moveTo>
                <a:cubicBezTo>
                  <a:pt x="473869" y="1893094"/>
                  <a:pt x="500539" y="1897856"/>
                  <a:pt x="509111" y="1894046"/>
                </a:cubicBezTo>
                <a:lnTo>
                  <a:pt x="502444" y="1894046"/>
                </a:lnTo>
                <a:cubicBezTo>
                  <a:pt x="494824" y="1893094"/>
                  <a:pt x="502444" y="1890236"/>
                  <a:pt x="503396" y="1889284"/>
                </a:cubicBezTo>
                <a:cubicBezTo>
                  <a:pt x="493871" y="1888331"/>
                  <a:pt x="491966" y="1889284"/>
                  <a:pt x="489109" y="1891189"/>
                </a:cubicBezTo>
                <a:cubicBezTo>
                  <a:pt x="486251" y="1892141"/>
                  <a:pt x="483394" y="1893094"/>
                  <a:pt x="471964" y="1889284"/>
                </a:cubicBezTo>
                <a:cubicBezTo>
                  <a:pt x="472916" y="1892141"/>
                  <a:pt x="460534" y="1888331"/>
                  <a:pt x="458629" y="1891189"/>
                </a:cubicBezTo>
                <a:close/>
                <a:moveTo>
                  <a:pt x="430054" y="1885474"/>
                </a:moveTo>
                <a:cubicBezTo>
                  <a:pt x="432911" y="1880711"/>
                  <a:pt x="416719" y="1876901"/>
                  <a:pt x="412909" y="1876901"/>
                </a:cubicBezTo>
                <a:cubicBezTo>
                  <a:pt x="423386" y="1882616"/>
                  <a:pt x="420529" y="1882616"/>
                  <a:pt x="430054" y="1885474"/>
                </a:cubicBezTo>
                <a:close/>
                <a:moveTo>
                  <a:pt x="593884" y="1905476"/>
                </a:moveTo>
                <a:cubicBezTo>
                  <a:pt x="596741" y="1904524"/>
                  <a:pt x="598646" y="1904524"/>
                  <a:pt x="600551" y="1903571"/>
                </a:cubicBezTo>
                <a:cubicBezTo>
                  <a:pt x="594836" y="1902619"/>
                  <a:pt x="587216" y="1904524"/>
                  <a:pt x="591979" y="1899761"/>
                </a:cubicBezTo>
                <a:cubicBezTo>
                  <a:pt x="589121" y="1900714"/>
                  <a:pt x="586264" y="1900714"/>
                  <a:pt x="584359" y="1900714"/>
                </a:cubicBezTo>
                <a:cubicBezTo>
                  <a:pt x="582454" y="1900714"/>
                  <a:pt x="581501" y="1900714"/>
                  <a:pt x="580549" y="1900714"/>
                </a:cubicBezTo>
                <a:cubicBezTo>
                  <a:pt x="578644" y="1900714"/>
                  <a:pt x="577691" y="1900714"/>
                  <a:pt x="575786" y="1899761"/>
                </a:cubicBezTo>
                <a:cubicBezTo>
                  <a:pt x="570071" y="1898809"/>
                  <a:pt x="564356" y="1896904"/>
                  <a:pt x="557689" y="1895951"/>
                </a:cubicBezTo>
                <a:cubicBezTo>
                  <a:pt x="552926" y="1897856"/>
                  <a:pt x="540544" y="1896904"/>
                  <a:pt x="540544" y="1900714"/>
                </a:cubicBezTo>
                <a:cubicBezTo>
                  <a:pt x="564356" y="1897856"/>
                  <a:pt x="584359" y="1902619"/>
                  <a:pt x="593884" y="1905476"/>
                </a:cubicBezTo>
                <a:close/>
                <a:moveTo>
                  <a:pt x="537686" y="1921669"/>
                </a:moveTo>
                <a:cubicBezTo>
                  <a:pt x="541496" y="1921669"/>
                  <a:pt x="543401" y="1920716"/>
                  <a:pt x="545306" y="1919764"/>
                </a:cubicBezTo>
                <a:cubicBezTo>
                  <a:pt x="531971" y="1918811"/>
                  <a:pt x="531971" y="1915001"/>
                  <a:pt x="518636" y="1914049"/>
                </a:cubicBezTo>
                <a:cubicBezTo>
                  <a:pt x="518636" y="1917859"/>
                  <a:pt x="528161" y="1919764"/>
                  <a:pt x="537686" y="1921669"/>
                </a:cubicBezTo>
                <a:close/>
                <a:moveTo>
                  <a:pt x="540544" y="1924526"/>
                </a:moveTo>
                <a:cubicBezTo>
                  <a:pt x="528161" y="1922621"/>
                  <a:pt x="511969" y="1917859"/>
                  <a:pt x="495776" y="1919764"/>
                </a:cubicBezTo>
                <a:cubicBezTo>
                  <a:pt x="512921" y="1921669"/>
                  <a:pt x="533876" y="1926431"/>
                  <a:pt x="540544" y="1924526"/>
                </a:cubicBezTo>
                <a:close/>
                <a:moveTo>
                  <a:pt x="504349" y="1926431"/>
                </a:moveTo>
                <a:cubicBezTo>
                  <a:pt x="502444" y="1925479"/>
                  <a:pt x="494824" y="1924526"/>
                  <a:pt x="487204" y="1923574"/>
                </a:cubicBezTo>
                <a:cubicBezTo>
                  <a:pt x="479584" y="1922621"/>
                  <a:pt x="472916" y="1921669"/>
                  <a:pt x="472916" y="1924526"/>
                </a:cubicBezTo>
                <a:cubicBezTo>
                  <a:pt x="484346" y="1922621"/>
                  <a:pt x="496729" y="1928336"/>
                  <a:pt x="504349" y="1926431"/>
                </a:cubicBezTo>
                <a:close/>
                <a:moveTo>
                  <a:pt x="391954" y="1897856"/>
                </a:moveTo>
                <a:cubicBezTo>
                  <a:pt x="388144" y="1894999"/>
                  <a:pt x="388144" y="1892141"/>
                  <a:pt x="389096" y="1890236"/>
                </a:cubicBezTo>
                <a:cubicBezTo>
                  <a:pt x="381476" y="1886426"/>
                  <a:pt x="367189" y="1870234"/>
                  <a:pt x="366236" y="1874996"/>
                </a:cubicBezTo>
                <a:cubicBezTo>
                  <a:pt x="383381" y="1885474"/>
                  <a:pt x="379571" y="1894046"/>
                  <a:pt x="391954" y="1897856"/>
                </a:cubicBezTo>
                <a:close/>
                <a:moveTo>
                  <a:pt x="393859" y="1894999"/>
                </a:moveTo>
                <a:cubicBezTo>
                  <a:pt x="404336" y="1903571"/>
                  <a:pt x="424339" y="1913096"/>
                  <a:pt x="431006" y="1913096"/>
                </a:cubicBezTo>
                <a:cubicBezTo>
                  <a:pt x="426244" y="1910239"/>
                  <a:pt x="418624" y="1906429"/>
                  <a:pt x="411956" y="1902619"/>
                </a:cubicBezTo>
                <a:cubicBezTo>
                  <a:pt x="404336" y="1898809"/>
                  <a:pt x="397669" y="1894999"/>
                  <a:pt x="393859" y="1894999"/>
                </a:cubicBezTo>
                <a:close/>
                <a:moveTo>
                  <a:pt x="456724" y="1920716"/>
                </a:moveTo>
                <a:cubicBezTo>
                  <a:pt x="453866" y="1917859"/>
                  <a:pt x="449104" y="1915954"/>
                  <a:pt x="437674" y="1913096"/>
                </a:cubicBezTo>
                <a:cubicBezTo>
                  <a:pt x="434816" y="1915001"/>
                  <a:pt x="433864" y="1916906"/>
                  <a:pt x="421481" y="1914049"/>
                </a:cubicBezTo>
                <a:cubicBezTo>
                  <a:pt x="406241" y="1907381"/>
                  <a:pt x="390049" y="1896904"/>
                  <a:pt x="382429" y="1897856"/>
                </a:cubicBezTo>
                <a:cubicBezTo>
                  <a:pt x="399574" y="1905476"/>
                  <a:pt x="420529" y="1917859"/>
                  <a:pt x="440531" y="1922621"/>
                </a:cubicBezTo>
                <a:cubicBezTo>
                  <a:pt x="432911" y="1920716"/>
                  <a:pt x="428149" y="1917859"/>
                  <a:pt x="428149" y="1915954"/>
                </a:cubicBezTo>
                <a:cubicBezTo>
                  <a:pt x="442436" y="1921669"/>
                  <a:pt x="448151" y="1919764"/>
                  <a:pt x="456724" y="1920716"/>
                </a:cubicBezTo>
                <a:close/>
                <a:moveTo>
                  <a:pt x="579596" y="1924526"/>
                </a:moveTo>
                <a:cubicBezTo>
                  <a:pt x="565309" y="1926431"/>
                  <a:pt x="558641" y="1927384"/>
                  <a:pt x="544354" y="1924526"/>
                </a:cubicBezTo>
                <a:cubicBezTo>
                  <a:pt x="535781" y="1930241"/>
                  <a:pt x="562451" y="1925479"/>
                  <a:pt x="557689" y="1930241"/>
                </a:cubicBezTo>
                <a:cubicBezTo>
                  <a:pt x="570071" y="1929289"/>
                  <a:pt x="563404" y="1928336"/>
                  <a:pt x="579596" y="1929289"/>
                </a:cubicBezTo>
                <a:lnTo>
                  <a:pt x="579596" y="1924526"/>
                </a:lnTo>
                <a:close/>
                <a:moveTo>
                  <a:pt x="618649" y="1918811"/>
                </a:moveTo>
                <a:cubicBezTo>
                  <a:pt x="617696" y="1916906"/>
                  <a:pt x="614839" y="1916906"/>
                  <a:pt x="613886" y="1915001"/>
                </a:cubicBezTo>
                <a:cubicBezTo>
                  <a:pt x="616744" y="1915001"/>
                  <a:pt x="619601" y="1915001"/>
                  <a:pt x="618649" y="1913096"/>
                </a:cubicBezTo>
                <a:cubicBezTo>
                  <a:pt x="615791" y="1911191"/>
                  <a:pt x="609124" y="1912144"/>
                  <a:pt x="603409" y="1912144"/>
                </a:cubicBezTo>
                <a:cubicBezTo>
                  <a:pt x="602456" y="1910239"/>
                  <a:pt x="606266" y="1906429"/>
                  <a:pt x="601504" y="1906429"/>
                </a:cubicBezTo>
                <a:cubicBezTo>
                  <a:pt x="600551" y="1908334"/>
                  <a:pt x="595789" y="1908334"/>
                  <a:pt x="591026" y="1909286"/>
                </a:cubicBezTo>
                <a:cubicBezTo>
                  <a:pt x="588169" y="1909286"/>
                  <a:pt x="586264" y="1909286"/>
                  <a:pt x="584359" y="1910239"/>
                </a:cubicBezTo>
                <a:cubicBezTo>
                  <a:pt x="583406" y="1910239"/>
                  <a:pt x="580549" y="1911191"/>
                  <a:pt x="580549" y="1913096"/>
                </a:cubicBezTo>
                <a:cubicBezTo>
                  <a:pt x="579596" y="1912144"/>
                  <a:pt x="576739" y="1912144"/>
                  <a:pt x="573881" y="1913096"/>
                </a:cubicBezTo>
                <a:cubicBezTo>
                  <a:pt x="579596" y="1911191"/>
                  <a:pt x="571024" y="1911191"/>
                  <a:pt x="577691" y="1908334"/>
                </a:cubicBezTo>
                <a:cubicBezTo>
                  <a:pt x="563404" y="1907381"/>
                  <a:pt x="561499" y="1909286"/>
                  <a:pt x="547211" y="1907381"/>
                </a:cubicBezTo>
                <a:cubicBezTo>
                  <a:pt x="544354" y="1909286"/>
                  <a:pt x="541496" y="1911191"/>
                  <a:pt x="539591" y="1914049"/>
                </a:cubicBezTo>
                <a:cubicBezTo>
                  <a:pt x="548164" y="1915001"/>
                  <a:pt x="557689" y="1915954"/>
                  <a:pt x="568166" y="1915954"/>
                </a:cubicBezTo>
                <a:cubicBezTo>
                  <a:pt x="572929" y="1915954"/>
                  <a:pt x="577691" y="1915954"/>
                  <a:pt x="583406" y="1915954"/>
                </a:cubicBezTo>
                <a:cubicBezTo>
                  <a:pt x="586264" y="1915954"/>
                  <a:pt x="590074" y="1915954"/>
                  <a:pt x="592931" y="1915001"/>
                </a:cubicBezTo>
                <a:cubicBezTo>
                  <a:pt x="594836" y="1915954"/>
                  <a:pt x="595789" y="1917859"/>
                  <a:pt x="594836" y="1920716"/>
                </a:cubicBezTo>
                <a:cubicBezTo>
                  <a:pt x="610076" y="1922621"/>
                  <a:pt x="625316" y="1924526"/>
                  <a:pt x="634841" y="1926431"/>
                </a:cubicBezTo>
                <a:cubicBezTo>
                  <a:pt x="637699" y="1925479"/>
                  <a:pt x="639604" y="1923574"/>
                  <a:pt x="641509" y="1921669"/>
                </a:cubicBezTo>
                <a:cubicBezTo>
                  <a:pt x="629126" y="1922621"/>
                  <a:pt x="632936" y="1919764"/>
                  <a:pt x="639604" y="1917859"/>
                </a:cubicBezTo>
                <a:cubicBezTo>
                  <a:pt x="630079" y="1916906"/>
                  <a:pt x="626269" y="1918811"/>
                  <a:pt x="618649" y="1918811"/>
                </a:cubicBezTo>
                <a:close/>
                <a:moveTo>
                  <a:pt x="658654" y="1912144"/>
                </a:moveTo>
                <a:cubicBezTo>
                  <a:pt x="647224" y="1912144"/>
                  <a:pt x="645319" y="1908334"/>
                  <a:pt x="653891" y="1908334"/>
                </a:cubicBezTo>
                <a:cubicBezTo>
                  <a:pt x="653891" y="1904524"/>
                  <a:pt x="642461" y="1905476"/>
                  <a:pt x="649129" y="1901666"/>
                </a:cubicBezTo>
                <a:cubicBezTo>
                  <a:pt x="642461" y="1905476"/>
                  <a:pt x="634841" y="1902619"/>
                  <a:pt x="624364" y="1905476"/>
                </a:cubicBezTo>
                <a:cubicBezTo>
                  <a:pt x="634841" y="1905476"/>
                  <a:pt x="639604" y="1908334"/>
                  <a:pt x="644366" y="1911191"/>
                </a:cubicBezTo>
                <a:cubicBezTo>
                  <a:pt x="636746" y="1909286"/>
                  <a:pt x="627221" y="1911191"/>
                  <a:pt x="626269" y="1916906"/>
                </a:cubicBezTo>
                <a:lnTo>
                  <a:pt x="639604" y="1916906"/>
                </a:lnTo>
                <a:cubicBezTo>
                  <a:pt x="641509" y="1910239"/>
                  <a:pt x="651034" y="1915001"/>
                  <a:pt x="658654" y="1912144"/>
                </a:cubicBezTo>
                <a:close/>
                <a:moveTo>
                  <a:pt x="670084" y="1907381"/>
                </a:moveTo>
                <a:cubicBezTo>
                  <a:pt x="675799" y="1907381"/>
                  <a:pt x="683419" y="1910239"/>
                  <a:pt x="685324" y="1906429"/>
                </a:cubicBezTo>
                <a:cubicBezTo>
                  <a:pt x="680561" y="1907381"/>
                  <a:pt x="671036" y="1904524"/>
                  <a:pt x="670084" y="1907381"/>
                </a:cubicBezTo>
                <a:close/>
                <a:moveTo>
                  <a:pt x="685324" y="1919764"/>
                </a:moveTo>
                <a:cubicBezTo>
                  <a:pt x="673894" y="1920716"/>
                  <a:pt x="680561" y="1916906"/>
                  <a:pt x="683419" y="1915001"/>
                </a:cubicBezTo>
                <a:cubicBezTo>
                  <a:pt x="676751" y="1916906"/>
                  <a:pt x="662464" y="1916906"/>
                  <a:pt x="658654" y="1914049"/>
                </a:cubicBezTo>
                <a:cubicBezTo>
                  <a:pt x="654844" y="1915954"/>
                  <a:pt x="661511" y="1917859"/>
                  <a:pt x="656749" y="1919764"/>
                </a:cubicBezTo>
                <a:cubicBezTo>
                  <a:pt x="673894" y="1916906"/>
                  <a:pt x="677704" y="1924526"/>
                  <a:pt x="685324" y="1919764"/>
                </a:cubicBezTo>
                <a:close/>
                <a:moveTo>
                  <a:pt x="781526" y="1918811"/>
                </a:moveTo>
                <a:lnTo>
                  <a:pt x="761524" y="1918811"/>
                </a:lnTo>
                <a:cubicBezTo>
                  <a:pt x="760571" y="1923574"/>
                  <a:pt x="779621" y="1922621"/>
                  <a:pt x="781526" y="1918811"/>
                </a:cubicBezTo>
                <a:close/>
                <a:moveTo>
                  <a:pt x="786289" y="1927384"/>
                </a:moveTo>
                <a:cubicBezTo>
                  <a:pt x="789146" y="1927384"/>
                  <a:pt x="788194" y="1929289"/>
                  <a:pt x="791051" y="1929289"/>
                </a:cubicBezTo>
                <a:cubicBezTo>
                  <a:pt x="791051" y="1927384"/>
                  <a:pt x="794861" y="1928336"/>
                  <a:pt x="795814" y="1927384"/>
                </a:cubicBezTo>
                <a:cubicBezTo>
                  <a:pt x="788194" y="1922621"/>
                  <a:pt x="801529" y="1926431"/>
                  <a:pt x="800576" y="1921669"/>
                </a:cubicBezTo>
                <a:cubicBezTo>
                  <a:pt x="794861" y="1923574"/>
                  <a:pt x="794861" y="1915954"/>
                  <a:pt x="792004" y="1920716"/>
                </a:cubicBezTo>
                <a:cubicBezTo>
                  <a:pt x="797719" y="1922621"/>
                  <a:pt x="783431" y="1923574"/>
                  <a:pt x="786289" y="1927384"/>
                </a:cubicBezTo>
                <a:close/>
                <a:moveTo>
                  <a:pt x="828199" y="1925479"/>
                </a:moveTo>
                <a:cubicBezTo>
                  <a:pt x="820579" y="1926431"/>
                  <a:pt x="815816" y="1928336"/>
                  <a:pt x="810101" y="1930241"/>
                </a:cubicBezTo>
                <a:cubicBezTo>
                  <a:pt x="809149" y="1925479"/>
                  <a:pt x="795814" y="1929289"/>
                  <a:pt x="790099" y="1931194"/>
                </a:cubicBezTo>
                <a:cubicBezTo>
                  <a:pt x="786289" y="1929289"/>
                  <a:pt x="776764" y="1929289"/>
                  <a:pt x="776764" y="1924526"/>
                </a:cubicBezTo>
                <a:cubicBezTo>
                  <a:pt x="770096" y="1923574"/>
                  <a:pt x="772001" y="1927384"/>
                  <a:pt x="765334" y="1926431"/>
                </a:cubicBezTo>
                <a:cubicBezTo>
                  <a:pt x="763429" y="1931194"/>
                  <a:pt x="776764" y="1929289"/>
                  <a:pt x="776764" y="1933099"/>
                </a:cubicBezTo>
                <a:cubicBezTo>
                  <a:pt x="770096" y="1930241"/>
                  <a:pt x="772954" y="1938814"/>
                  <a:pt x="765334" y="1938814"/>
                </a:cubicBezTo>
                <a:cubicBezTo>
                  <a:pt x="775811" y="1938814"/>
                  <a:pt x="781526" y="1936909"/>
                  <a:pt x="790099" y="1935004"/>
                </a:cubicBezTo>
                <a:cubicBezTo>
                  <a:pt x="787241" y="1934051"/>
                  <a:pt x="783431" y="1933099"/>
                  <a:pt x="781526" y="1931194"/>
                </a:cubicBezTo>
                <a:cubicBezTo>
                  <a:pt x="783431" y="1931194"/>
                  <a:pt x="784384" y="1930241"/>
                  <a:pt x="786289" y="1930241"/>
                </a:cubicBezTo>
                <a:cubicBezTo>
                  <a:pt x="792004" y="1930241"/>
                  <a:pt x="791051" y="1934051"/>
                  <a:pt x="794861" y="1935004"/>
                </a:cubicBezTo>
                <a:cubicBezTo>
                  <a:pt x="798671" y="1934051"/>
                  <a:pt x="799624" y="1931194"/>
                  <a:pt x="803434" y="1930241"/>
                </a:cubicBezTo>
                <a:cubicBezTo>
                  <a:pt x="806291" y="1932146"/>
                  <a:pt x="814864" y="1928336"/>
                  <a:pt x="816769" y="1932146"/>
                </a:cubicBezTo>
                <a:cubicBezTo>
                  <a:pt x="811054" y="1932146"/>
                  <a:pt x="804386" y="1933099"/>
                  <a:pt x="801529" y="1934051"/>
                </a:cubicBezTo>
                <a:cubicBezTo>
                  <a:pt x="808196" y="1935004"/>
                  <a:pt x="793909" y="1935004"/>
                  <a:pt x="794861" y="1937861"/>
                </a:cubicBezTo>
                <a:cubicBezTo>
                  <a:pt x="812006" y="1937861"/>
                  <a:pt x="824389" y="1934051"/>
                  <a:pt x="828199" y="1925479"/>
                </a:cubicBezTo>
                <a:close/>
                <a:moveTo>
                  <a:pt x="817721" y="1922621"/>
                </a:moveTo>
                <a:cubicBezTo>
                  <a:pt x="813911" y="1920716"/>
                  <a:pt x="806291" y="1922621"/>
                  <a:pt x="804386" y="1924526"/>
                </a:cubicBezTo>
                <a:cubicBezTo>
                  <a:pt x="808196" y="1923574"/>
                  <a:pt x="819626" y="1926431"/>
                  <a:pt x="817721" y="1922621"/>
                </a:cubicBezTo>
                <a:close/>
                <a:moveTo>
                  <a:pt x="812959" y="1916906"/>
                </a:moveTo>
                <a:cubicBezTo>
                  <a:pt x="819626" y="1917859"/>
                  <a:pt x="830104" y="1927384"/>
                  <a:pt x="831056" y="1923574"/>
                </a:cubicBezTo>
                <a:cubicBezTo>
                  <a:pt x="828199" y="1922621"/>
                  <a:pt x="827246" y="1920716"/>
                  <a:pt x="826294" y="1918811"/>
                </a:cubicBezTo>
                <a:cubicBezTo>
                  <a:pt x="832009" y="1917859"/>
                  <a:pt x="836771" y="1922621"/>
                  <a:pt x="839629" y="1918811"/>
                </a:cubicBezTo>
                <a:cubicBezTo>
                  <a:pt x="830104" y="1918811"/>
                  <a:pt x="817721" y="1912144"/>
                  <a:pt x="812959" y="1916906"/>
                </a:cubicBezTo>
                <a:close/>
                <a:moveTo>
                  <a:pt x="828199" y="1910239"/>
                </a:moveTo>
                <a:cubicBezTo>
                  <a:pt x="832009" y="1910239"/>
                  <a:pt x="832961" y="1909286"/>
                  <a:pt x="832961" y="1906429"/>
                </a:cubicBezTo>
                <a:cubicBezTo>
                  <a:pt x="827246" y="1905476"/>
                  <a:pt x="818674" y="1906429"/>
                  <a:pt x="819626" y="1901666"/>
                </a:cubicBezTo>
                <a:cubicBezTo>
                  <a:pt x="826294" y="1902619"/>
                  <a:pt x="828199" y="1900714"/>
                  <a:pt x="832961" y="1900714"/>
                </a:cubicBezTo>
                <a:cubicBezTo>
                  <a:pt x="835819" y="1906429"/>
                  <a:pt x="869156" y="1903571"/>
                  <a:pt x="866299" y="1899761"/>
                </a:cubicBezTo>
                <a:cubicBezTo>
                  <a:pt x="871061" y="1901666"/>
                  <a:pt x="868204" y="1903571"/>
                  <a:pt x="871061" y="1904524"/>
                </a:cubicBezTo>
                <a:cubicBezTo>
                  <a:pt x="874871" y="1902619"/>
                  <a:pt x="870109" y="1902619"/>
                  <a:pt x="871061" y="1898809"/>
                </a:cubicBezTo>
                <a:cubicBezTo>
                  <a:pt x="861536" y="1897856"/>
                  <a:pt x="859631" y="1900714"/>
                  <a:pt x="852964" y="1900714"/>
                </a:cubicBezTo>
                <a:cubicBezTo>
                  <a:pt x="849154" y="1897856"/>
                  <a:pt x="843439" y="1899761"/>
                  <a:pt x="841534" y="1898809"/>
                </a:cubicBezTo>
                <a:cubicBezTo>
                  <a:pt x="840581" y="1894046"/>
                  <a:pt x="852964" y="1896904"/>
                  <a:pt x="854869" y="1894046"/>
                </a:cubicBezTo>
                <a:cubicBezTo>
                  <a:pt x="848201" y="1894046"/>
                  <a:pt x="841534" y="1894046"/>
                  <a:pt x="839629" y="1892141"/>
                </a:cubicBezTo>
                <a:cubicBezTo>
                  <a:pt x="846296" y="1893094"/>
                  <a:pt x="851059" y="1888331"/>
                  <a:pt x="846296" y="1887379"/>
                </a:cubicBezTo>
                <a:cubicBezTo>
                  <a:pt x="840581" y="1893094"/>
                  <a:pt x="831056" y="1885474"/>
                  <a:pt x="821531" y="1891189"/>
                </a:cubicBezTo>
                <a:cubicBezTo>
                  <a:pt x="823436" y="1892141"/>
                  <a:pt x="826294" y="1893094"/>
                  <a:pt x="828199" y="1894999"/>
                </a:cubicBezTo>
                <a:cubicBezTo>
                  <a:pt x="821531" y="1894046"/>
                  <a:pt x="821531" y="1897856"/>
                  <a:pt x="819626" y="1899761"/>
                </a:cubicBezTo>
                <a:cubicBezTo>
                  <a:pt x="820579" y="1901666"/>
                  <a:pt x="828199" y="1899761"/>
                  <a:pt x="828199" y="1901666"/>
                </a:cubicBezTo>
                <a:cubicBezTo>
                  <a:pt x="814864" y="1899761"/>
                  <a:pt x="796766" y="1902619"/>
                  <a:pt x="808196" y="1903571"/>
                </a:cubicBezTo>
                <a:cubicBezTo>
                  <a:pt x="803434" y="1903571"/>
                  <a:pt x="820579" y="1904524"/>
                  <a:pt x="823436" y="1908334"/>
                </a:cubicBezTo>
                <a:cubicBezTo>
                  <a:pt x="821531" y="1908334"/>
                  <a:pt x="820579" y="1909286"/>
                  <a:pt x="818674" y="1909286"/>
                </a:cubicBezTo>
                <a:cubicBezTo>
                  <a:pt x="815816" y="1908334"/>
                  <a:pt x="807244" y="1904524"/>
                  <a:pt x="805339" y="1907381"/>
                </a:cubicBezTo>
                <a:cubicBezTo>
                  <a:pt x="809149" y="1912144"/>
                  <a:pt x="786289" y="1912144"/>
                  <a:pt x="790099" y="1912144"/>
                </a:cubicBezTo>
                <a:cubicBezTo>
                  <a:pt x="792956" y="1912144"/>
                  <a:pt x="793909" y="1913096"/>
                  <a:pt x="794861" y="1914049"/>
                </a:cubicBezTo>
                <a:cubicBezTo>
                  <a:pt x="784384" y="1913096"/>
                  <a:pt x="788194" y="1915001"/>
                  <a:pt x="786289" y="1910239"/>
                </a:cubicBezTo>
                <a:cubicBezTo>
                  <a:pt x="790099" y="1908334"/>
                  <a:pt x="800576" y="1910239"/>
                  <a:pt x="799624" y="1905476"/>
                </a:cubicBezTo>
                <a:cubicBezTo>
                  <a:pt x="788194" y="1904524"/>
                  <a:pt x="777716" y="1915001"/>
                  <a:pt x="763429" y="1909286"/>
                </a:cubicBezTo>
                <a:cubicBezTo>
                  <a:pt x="766286" y="1909286"/>
                  <a:pt x="770096" y="1909286"/>
                  <a:pt x="770096" y="1908334"/>
                </a:cubicBezTo>
                <a:cubicBezTo>
                  <a:pt x="757714" y="1908334"/>
                  <a:pt x="743426" y="1911191"/>
                  <a:pt x="731996" y="1908334"/>
                </a:cubicBezTo>
                <a:cubicBezTo>
                  <a:pt x="746284" y="1914049"/>
                  <a:pt x="771049" y="1913096"/>
                  <a:pt x="788194" y="1917859"/>
                </a:cubicBezTo>
                <a:cubicBezTo>
                  <a:pt x="799624" y="1915001"/>
                  <a:pt x="813911" y="1909286"/>
                  <a:pt x="828199" y="1914049"/>
                </a:cubicBezTo>
                <a:cubicBezTo>
                  <a:pt x="832009" y="1912144"/>
                  <a:pt x="837724" y="1912144"/>
                  <a:pt x="843439" y="1912144"/>
                </a:cubicBezTo>
                <a:cubicBezTo>
                  <a:pt x="847249" y="1912144"/>
                  <a:pt x="851059" y="1917859"/>
                  <a:pt x="854869" y="1914049"/>
                </a:cubicBezTo>
                <a:cubicBezTo>
                  <a:pt x="853916" y="1914049"/>
                  <a:pt x="852011" y="1913096"/>
                  <a:pt x="854869" y="1913096"/>
                </a:cubicBezTo>
                <a:cubicBezTo>
                  <a:pt x="854869" y="1915954"/>
                  <a:pt x="862489" y="1913096"/>
                  <a:pt x="863441" y="1913096"/>
                </a:cubicBezTo>
                <a:cubicBezTo>
                  <a:pt x="864394" y="1915001"/>
                  <a:pt x="866299" y="1915001"/>
                  <a:pt x="865346" y="1917859"/>
                </a:cubicBezTo>
                <a:cubicBezTo>
                  <a:pt x="870109" y="1917859"/>
                  <a:pt x="889159" y="1918811"/>
                  <a:pt x="883444" y="1916906"/>
                </a:cubicBezTo>
                <a:cubicBezTo>
                  <a:pt x="864394" y="1913096"/>
                  <a:pt x="845344" y="1905476"/>
                  <a:pt x="828199" y="1910239"/>
                </a:cubicBezTo>
                <a:close/>
                <a:moveTo>
                  <a:pt x="987266" y="1895951"/>
                </a:moveTo>
                <a:cubicBezTo>
                  <a:pt x="988219" y="1893094"/>
                  <a:pt x="989171" y="1893094"/>
                  <a:pt x="993934" y="1890236"/>
                </a:cubicBezTo>
                <a:lnTo>
                  <a:pt x="985361" y="1890236"/>
                </a:lnTo>
                <a:cubicBezTo>
                  <a:pt x="985361" y="1891189"/>
                  <a:pt x="985361" y="1893094"/>
                  <a:pt x="983456" y="1894046"/>
                </a:cubicBezTo>
                <a:cubicBezTo>
                  <a:pt x="987266" y="1890236"/>
                  <a:pt x="971074" y="1890236"/>
                  <a:pt x="974884" y="1894046"/>
                </a:cubicBezTo>
                <a:cubicBezTo>
                  <a:pt x="981551" y="1893094"/>
                  <a:pt x="983456" y="1894999"/>
                  <a:pt x="987266" y="1895951"/>
                </a:cubicBezTo>
                <a:close/>
                <a:moveTo>
                  <a:pt x="929164" y="1893094"/>
                </a:moveTo>
                <a:cubicBezTo>
                  <a:pt x="917734" y="1891189"/>
                  <a:pt x="905351" y="1893094"/>
                  <a:pt x="892969" y="1894046"/>
                </a:cubicBezTo>
                <a:cubicBezTo>
                  <a:pt x="892016" y="1893094"/>
                  <a:pt x="892969" y="1892141"/>
                  <a:pt x="891064" y="1892141"/>
                </a:cubicBezTo>
                <a:cubicBezTo>
                  <a:pt x="890111" y="1894999"/>
                  <a:pt x="891064" y="1896904"/>
                  <a:pt x="892969" y="1897856"/>
                </a:cubicBezTo>
                <a:lnTo>
                  <a:pt x="911066" y="1897856"/>
                </a:lnTo>
                <a:cubicBezTo>
                  <a:pt x="912019" y="1895951"/>
                  <a:pt x="908209" y="1894999"/>
                  <a:pt x="911066" y="1894046"/>
                </a:cubicBezTo>
                <a:cubicBezTo>
                  <a:pt x="912019" y="1894999"/>
                  <a:pt x="919639" y="1898809"/>
                  <a:pt x="922496" y="1894999"/>
                </a:cubicBezTo>
                <a:cubicBezTo>
                  <a:pt x="919639" y="1894999"/>
                  <a:pt x="915829" y="1894999"/>
                  <a:pt x="915829" y="1894046"/>
                </a:cubicBezTo>
                <a:cubicBezTo>
                  <a:pt x="922496" y="1892141"/>
                  <a:pt x="929164" y="1897856"/>
                  <a:pt x="929164" y="1893094"/>
                </a:cubicBezTo>
                <a:close/>
                <a:moveTo>
                  <a:pt x="895826" y="1902619"/>
                </a:moveTo>
                <a:cubicBezTo>
                  <a:pt x="902494" y="1902619"/>
                  <a:pt x="916781" y="1905476"/>
                  <a:pt x="929164" y="1903571"/>
                </a:cubicBezTo>
                <a:cubicBezTo>
                  <a:pt x="913924" y="1903571"/>
                  <a:pt x="927259" y="1900714"/>
                  <a:pt x="922496" y="1898809"/>
                </a:cubicBezTo>
                <a:cubicBezTo>
                  <a:pt x="917734" y="1903571"/>
                  <a:pt x="898684" y="1899761"/>
                  <a:pt x="895826" y="1902619"/>
                </a:cubicBezTo>
                <a:close/>
                <a:moveTo>
                  <a:pt x="953929" y="1906429"/>
                </a:moveTo>
                <a:cubicBezTo>
                  <a:pt x="967264" y="1899761"/>
                  <a:pt x="990124" y="1906429"/>
                  <a:pt x="1003459" y="1904524"/>
                </a:cubicBezTo>
                <a:cubicBezTo>
                  <a:pt x="1003459" y="1902619"/>
                  <a:pt x="1004411" y="1900714"/>
                  <a:pt x="998696" y="1896904"/>
                </a:cubicBezTo>
                <a:cubicBezTo>
                  <a:pt x="995839" y="1897856"/>
                  <a:pt x="998696" y="1901666"/>
                  <a:pt x="993934" y="1901666"/>
                </a:cubicBezTo>
                <a:cubicBezTo>
                  <a:pt x="988219" y="1897856"/>
                  <a:pt x="992981" y="1901666"/>
                  <a:pt x="985361" y="1901666"/>
                </a:cubicBezTo>
                <a:cubicBezTo>
                  <a:pt x="983456" y="1899761"/>
                  <a:pt x="981551" y="1896904"/>
                  <a:pt x="976789" y="1895951"/>
                </a:cubicBezTo>
                <a:cubicBezTo>
                  <a:pt x="976789" y="1899761"/>
                  <a:pt x="968216" y="1898809"/>
                  <a:pt x="963454" y="1900714"/>
                </a:cubicBezTo>
                <a:cubicBezTo>
                  <a:pt x="966311" y="1895951"/>
                  <a:pt x="947261" y="1901666"/>
                  <a:pt x="952024" y="1894999"/>
                </a:cubicBezTo>
                <a:cubicBezTo>
                  <a:pt x="948214" y="1894999"/>
                  <a:pt x="943451" y="1894999"/>
                  <a:pt x="943451" y="1895951"/>
                </a:cubicBezTo>
                <a:cubicBezTo>
                  <a:pt x="946309" y="1897856"/>
                  <a:pt x="945356" y="1901666"/>
                  <a:pt x="936784" y="1902619"/>
                </a:cubicBezTo>
                <a:cubicBezTo>
                  <a:pt x="938689" y="1902619"/>
                  <a:pt x="939641" y="1903571"/>
                  <a:pt x="938689" y="1904524"/>
                </a:cubicBezTo>
                <a:cubicBezTo>
                  <a:pt x="946309" y="1903571"/>
                  <a:pt x="949166" y="1905476"/>
                  <a:pt x="953929" y="1906429"/>
                </a:cubicBezTo>
                <a:close/>
                <a:moveTo>
                  <a:pt x="1007269" y="1902619"/>
                </a:moveTo>
                <a:cubicBezTo>
                  <a:pt x="1012031" y="1903571"/>
                  <a:pt x="1028224" y="1902619"/>
                  <a:pt x="1033939" y="1901666"/>
                </a:cubicBezTo>
                <a:cubicBezTo>
                  <a:pt x="1027271" y="1901666"/>
                  <a:pt x="1012031" y="1898809"/>
                  <a:pt x="1007269" y="1902619"/>
                </a:cubicBezTo>
                <a:close/>
                <a:moveTo>
                  <a:pt x="1138714" y="1907381"/>
                </a:moveTo>
                <a:cubicBezTo>
                  <a:pt x="1147286" y="1906429"/>
                  <a:pt x="1147286" y="1907381"/>
                  <a:pt x="1156811" y="1906429"/>
                </a:cubicBezTo>
                <a:lnTo>
                  <a:pt x="1156811" y="1902619"/>
                </a:lnTo>
                <a:lnTo>
                  <a:pt x="1152049" y="1902619"/>
                </a:lnTo>
                <a:cubicBezTo>
                  <a:pt x="1147286" y="1907381"/>
                  <a:pt x="1151096" y="1904524"/>
                  <a:pt x="1140619" y="1903571"/>
                </a:cubicBezTo>
                <a:cubicBezTo>
                  <a:pt x="1141571" y="1905476"/>
                  <a:pt x="1140619" y="1906429"/>
                  <a:pt x="1138714" y="1907381"/>
                </a:cubicBezTo>
                <a:close/>
                <a:moveTo>
                  <a:pt x="1161574" y="1896904"/>
                </a:moveTo>
                <a:cubicBezTo>
                  <a:pt x="1160621" y="1902619"/>
                  <a:pt x="1179671" y="1898809"/>
                  <a:pt x="1170146" y="1904524"/>
                </a:cubicBezTo>
                <a:cubicBezTo>
                  <a:pt x="1176814" y="1904524"/>
                  <a:pt x="1174909" y="1909286"/>
                  <a:pt x="1181576" y="1905476"/>
                </a:cubicBezTo>
                <a:cubicBezTo>
                  <a:pt x="1181576" y="1902619"/>
                  <a:pt x="1173956" y="1903571"/>
                  <a:pt x="1176814" y="1898809"/>
                </a:cubicBezTo>
                <a:cubicBezTo>
                  <a:pt x="1170146" y="1899761"/>
                  <a:pt x="1169194" y="1896904"/>
                  <a:pt x="1161574" y="1896904"/>
                </a:cubicBezTo>
                <a:close/>
                <a:moveTo>
                  <a:pt x="1246346" y="1898809"/>
                </a:moveTo>
                <a:cubicBezTo>
                  <a:pt x="1241584" y="1894046"/>
                  <a:pt x="1248251" y="1895951"/>
                  <a:pt x="1251109" y="1893094"/>
                </a:cubicBezTo>
                <a:cubicBezTo>
                  <a:pt x="1245394" y="1892141"/>
                  <a:pt x="1240631" y="1892141"/>
                  <a:pt x="1237774" y="1894999"/>
                </a:cubicBezTo>
                <a:cubicBezTo>
                  <a:pt x="1245394" y="1894999"/>
                  <a:pt x="1240631" y="1896904"/>
                  <a:pt x="1235869" y="1895951"/>
                </a:cubicBezTo>
                <a:cubicBezTo>
                  <a:pt x="1235869" y="1900714"/>
                  <a:pt x="1238726" y="1897856"/>
                  <a:pt x="1246346" y="1898809"/>
                </a:cubicBezTo>
                <a:close/>
                <a:moveTo>
                  <a:pt x="1166336" y="1894046"/>
                </a:moveTo>
                <a:cubicBezTo>
                  <a:pt x="1162526" y="1892141"/>
                  <a:pt x="1152049" y="1893094"/>
                  <a:pt x="1151096" y="1894999"/>
                </a:cubicBezTo>
                <a:cubicBezTo>
                  <a:pt x="1153954" y="1896904"/>
                  <a:pt x="1162526" y="1895951"/>
                  <a:pt x="1166336" y="1894046"/>
                </a:cubicBezTo>
                <a:close/>
                <a:moveTo>
                  <a:pt x="1266349" y="1891189"/>
                </a:moveTo>
                <a:cubicBezTo>
                  <a:pt x="1259681" y="1892141"/>
                  <a:pt x="1259681" y="1892141"/>
                  <a:pt x="1253014" y="1891189"/>
                </a:cubicBezTo>
                <a:cubicBezTo>
                  <a:pt x="1251109" y="1895951"/>
                  <a:pt x="1266349" y="1893094"/>
                  <a:pt x="1261586" y="1898809"/>
                </a:cubicBezTo>
                <a:cubicBezTo>
                  <a:pt x="1264444" y="1898809"/>
                  <a:pt x="1266349" y="1899761"/>
                  <a:pt x="1268254" y="1899761"/>
                </a:cubicBezTo>
                <a:cubicBezTo>
                  <a:pt x="1267301" y="1897856"/>
                  <a:pt x="1265396" y="1894999"/>
                  <a:pt x="1266349" y="1891189"/>
                </a:cubicBezTo>
                <a:close/>
                <a:moveTo>
                  <a:pt x="1271111" y="1894999"/>
                </a:moveTo>
                <a:cubicBezTo>
                  <a:pt x="1276826" y="1894999"/>
                  <a:pt x="1278731" y="1896904"/>
                  <a:pt x="1275874" y="1898809"/>
                </a:cubicBezTo>
                <a:lnTo>
                  <a:pt x="1284446" y="1898809"/>
                </a:lnTo>
                <a:cubicBezTo>
                  <a:pt x="1281589" y="1894046"/>
                  <a:pt x="1292066" y="1895951"/>
                  <a:pt x="1293019" y="1893094"/>
                </a:cubicBezTo>
                <a:cubicBezTo>
                  <a:pt x="1293019" y="1894046"/>
                  <a:pt x="1296829" y="1894999"/>
                  <a:pt x="1297781" y="1893094"/>
                </a:cubicBezTo>
                <a:cubicBezTo>
                  <a:pt x="1293971" y="1893094"/>
                  <a:pt x="1295876" y="1889284"/>
                  <a:pt x="1291114" y="1889284"/>
                </a:cubicBezTo>
                <a:cubicBezTo>
                  <a:pt x="1291114" y="1894999"/>
                  <a:pt x="1276826" y="1893094"/>
                  <a:pt x="1271111" y="1894999"/>
                </a:cubicBezTo>
                <a:close/>
                <a:moveTo>
                  <a:pt x="1228249" y="1894999"/>
                </a:moveTo>
                <a:cubicBezTo>
                  <a:pt x="1226344" y="1890236"/>
                  <a:pt x="1235869" y="1889284"/>
                  <a:pt x="1230154" y="1887379"/>
                </a:cubicBezTo>
                <a:cubicBezTo>
                  <a:pt x="1223486" y="1885474"/>
                  <a:pt x="1225391" y="1894999"/>
                  <a:pt x="1228249" y="1894999"/>
                </a:cubicBezTo>
                <a:close/>
                <a:moveTo>
                  <a:pt x="1116806" y="1895951"/>
                </a:moveTo>
                <a:cubicBezTo>
                  <a:pt x="1120616" y="1894999"/>
                  <a:pt x="1129189" y="1895951"/>
                  <a:pt x="1128236" y="1892141"/>
                </a:cubicBezTo>
                <a:cubicBezTo>
                  <a:pt x="1124426" y="1891189"/>
                  <a:pt x="1114901" y="1892141"/>
                  <a:pt x="1116806" y="1895951"/>
                </a:cubicBezTo>
                <a:close/>
                <a:moveTo>
                  <a:pt x="1012031" y="1888331"/>
                </a:moveTo>
                <a:cubicBezTo>
                  <a:pt x="1009174" y="1888331"/>
                  <a:pt x="1008221" y="1886426"/>
                  <a:pt x="1005364" y="1886426"/>
                </a:cubicBezTo>
                <a:cubicBezTo>
                  <a:pt x="985361" y="1888331"/>
                  <a:pt x="1000601" y="1889284"/>
                  <a:pt x="1007269" y="1890236"/>
                </a:cubicBezTo>
                <a:cubicBezTo>
                  <a:pt x="1009174" y="1892141"/>
                  <a:pt x="994886" y="1891189"/>
                  <a:pt x="1002506" y="1892141"/>
                </a:cubicBezTo>
                <a:cubicBezTo>
                  <a:pt x="1008221" y="1892141"/>
                  <a:pt x="1010126" y="1890236"/>
                  <a:pt x="1009174" y="1894046"/>
                </a:cubicBezTo>
                <a:cubicBezTo>
                  <a:pt x="1027271" y="1894046"/>
                  <a:pt x="1035844" y="1900714"/>
                  <a:pt x="1047274" y="1894999"/>
                </a:cubicBezTo>
                <a:cubicBezTo>
                  <a:pt x="1040606" y="1895951"/>
                  <a:pt x="1034891" y="1890236"/>
                  <a:pt x="1040606" y="1888331"/>
                </a:cubicBezTo>
                <a:cubicBezTo>
                  <a:pt x="1043464" y="1890236"/>
                  <a:pt x="1063466" y="1887379"/>
                  <a:pt x="1067276" y="1892141"/>
                </a:cubicBezTo>
                <a:cubicBezTo>
                  <a:pt x="1060609" y="1896904"/>
                  <a:pt x="1066324" y="1894046"/>
                  <a:pt x="1053941" y="1892141"/>
                </a:cubicBezTo>
                <a:cubicBezTo>
                  <a:pt x="1056799" y="1895951"/>
                  <a:pt x="1050131" y="1894999"/>
                  <a:pt x="1049179" y="1896904"/>
                </a:cubicBezTo>
                <a:cubicBezTo>
                  <a:pt x="1056799" y="1898809"/>
                  <a:pt x="1063466" y="1894999"/>
                  <a:pt x="1067276" y="1898809"/>
                </a:cubicBezTo>
                <a:cubicBezTo>
                  <a:pt x="1067276" y="1899761"/>
                  <a:pt x="1064419" y="1900714"/>
                  <a:pt x="1062514" y="1900714"/>
                </a:cubicBezTo>
                <a:cubicBezTo>
                  <a:pt x="1056799" y="1900714"/>
                  <a:pt x="1055846" y="1898809"/>
                  <a:pt x="1051084" y="1898809"/>
                </a:cubicBezTo>
                <a:cubicBezTo>
                  <a:pt x="1046321" y="1901666"/>
                  <a:pt x="1052036" y="1903571"/>
                  <a:pt x="1049179" y="1906429"/>
                </a:cubicBezTo>
                <a:cubicBezTo>
                  <a:pt x="1068229" y="1909286"/>
                  <a:pt x="1069181" y="1904524"/>
                  <a:pt x="1077754" y="1904524"/>
                </a:cubicBezTo>
                <a:cubicBezTo>
                  <a:pt x="1077754" y="1905476"/>
                  <a:pt x="1078706" y="1907381"/>
                  <a:pt x="1082516" y="1906429"/>
                </a:cubicBezTo>
                <a:cubicBezTo>
                  <a:pt x="1081564" y="1900714"/>
                  <a:pt x="1072991" y="1906429"/>
                  <a:pt x="1071086" y="1901666"/>
                </a:cubicBezTo>
                <a:cubicBezTo>
                  <a:pt x="1078706" y="1898809"/>
                  <a:pt x="1088231" y="1903571"/>
                  <a:pt x="1095851" y="1900714"/>
                </a:cubicBezTo>
                <a:cubicBezTo>
                  <a:pt x="1096804" y="1901666"/>
                  <a:pt x="1095851" y="1902619"/>
                  <a:pt x="1097756" y="1902619"/>
                </a:cubicBezTo>
                <a:cubicBezTo>
                  <a:pt x="1097756" y="1897856"/>
                  <a:pt x="1083469" y="1894999"/>
                  <a:pt x="1079659" y="1898809"/>
                </a:cubicBezTo>
                <a:cubicBezTo>
                  <a:pt x="1071086" y="1898809"/>
                  <a:pt x="1073944" y="1892141"/>
                  <a:pt x="1066324" y="1892141"/>
                </a:cubicBezTo>
                <a:cubicBezTo>
                  <a:pt x="1069181" y="1891189"/>
                  <a:pt x="1066324" y="1887379"/>
                  <a:pt x="1071086" y="1887379"/>
                </a:cubicBezTo>
                <a:cubicBezTo>
                  <a:pt x="1086326" y="1887379"/>
                  <a:pt x="1098709" y="1888331"/>
                  <a:pt x="1111091" y="1887379"/>
                </a:cubicBezTo>
                <a:cubicBezTo>
                  <a:pt x="1108234" y="1887379"/>
                  <a:pt x="1108234" y="1884521"/>
                  <a:pt x="1106329" y="1883569"/>
                </a:cubicBezTo>
                <a:cubicBezTo>
                  <a:pt x="1108234" y="1883569"/>
                  <a:pt x="1111091" y="1883569"/>
                  <a:pt x="1111091" y="1882616"/>
                </a:cubicBezTo>
                <a:cubicBezTo>
                  <a:pt x="1088231" y="1889284"/>
                  <a:pt x="1077754" y="1878806"/>
                  <a:pt x="1068229" y="1878806"/>
                </a:cubicBezTo>
                <a:cubicBezTo>
                  <a:pt x="1067276" y="1893094"/>
                  <a:pt x="1033939" y="1876901"/>
                  <a:pt x="1012031" y="1888331"/>
                </a:cubicBezTo>
                <a:close/>
                <a:moveTo>
                  <a:pt x="969169" y="1879759"/>
                </a:moveTo>
                <a:cubicBezTo>
                  <a:pt x="971074" y="1884521"/>
                  <a:pt x="961549" y="1882616"/>
                  <a:pt x="964406" y="1887379"/>
                </a:cubicBezTo>
                <a:cubicBezTo>
                  <a:pt x="976789" y="1886426"/>
                  <a:pt x="981551" y="1888331"/>
                  <a:pt x="989171" y="1885474"/>
                </a:cubicBezTo>
                <a:cubicBezTo>
                  <a:pt x="980599" y="1882616"/>
                  <a:pt x="980599" y="1885474"/>
                  <a:pt x="973931" y="1884521"/>
                </a:cubicBezTo>
                <a:cubicBezTo>
                  <a:pt x="973931" y="1882616"/>
                  <a:pt x="979646" y="1882616"/>
                  <a:pt x="978694" y="1879759"/>
                </a:cubicBezTo>
                <a:lnTo>
                  <a:pt x="969169" y="1879759"/>
                </a:lnTo>
                <a:close/>
                <a:moveTo>
                  <a:pt x="933926" y="1879759"/>
                </a:moveTo>
                <a:cubicBezTo>
                  <a:pt x="937736" y="1880711"/>
                  <a:pt x="936784" y="1884521"/>
                  <a:pt x="945356" y="1883569"/>
                </a:cubicBezTo>
                <a:cubicBezTo>
                  <a:pt x="945356" y="1881664"/>
                  <a:pt x="948214" y="1881664"/>
                  <a:pt x="947261" y="1879759"/>
                </a:cubicBezTo>
                <a:cubicBezTo>
                  <a:pt x="938689" y="1881664"/>
                  <a:pt x="936784" y="1874996"/>
                  <a:pt x="933926" y="1879759"/>
                </a:cubicBezTo>
                <a:close/>
                <a:moveTo>
                  <a:pt x="852964" y="1877854"/>
                </a:moveTo>
                <a:cubicBezTo>
                  <a:pt x="849154" y="1875949"/>
                  <a:pt x="840581" y="1875949"/>
                  <a:pt x="841534" y="1879759"/>
                </a:cubicBezTo>
                <a:cubicBezTo>
                  <a:pt x="845344" y="1881664"/>
                  <a:pt x="853916" y="1881664"/>
                  <a:pt x="852964" y="1877854"/>
                </a:cubicBezTo>
                <a:close/>
                <a:moveTo>
                  <a:pt x="862489" y="1874044"/>
                </a:moveTo>
                <a:cubicBezTo>
                  <a:pt x="861536" y="1872139"/>
                  <a:pt x="871061" y="1868329"/>
                  <a:pt x="871061" y="1870234"/>
                </a:cubicBezTo>
                <a:cubicBezTo>
                  <a:pt x="871061" y="1871186"/>
                  <a:pt x="868204" y="1872139"/>
                  <a:pt x="871061" y="1872139"/>
                </a:cubicBezTo>
                <a:cubicBezTo>
                  <a:pt x="873919" y="1870234"/>
                  <a:pt x="885349" y="1873091"/>
                  <a:pt x="882491" y="1866424"/>
                </a:cubicBezTo>
                <a:cubicBezTo>
                  <a:pt x="868204" y="1867376"/>
                  <a:pt x="864394" y="1863566"/>
                  <a:pt x="853916" y="1862614"/>
                </a:cubicBezTo>
                <a:cubicBezTo>
                  <a:pt x="847249" y="1866424"/>
                  <a:pt x="826294" y="1869281"/>
                  <a:pt x="845344" y="1874044"/>
                </a:cubicBezTo>
                <a:cubicBezTo>
                  <a:pt x="844391" y="1871186"/>
                  <a:pt x="850106" y="1871186"/>
                  <a:pt x="853916" y="1870234"/>
                </a:cubicBezTo>
                <a:cubicBezTo>
                  <a:pt x="856774" y="1873091"/>
                  <a:pt x="861536" y="1874996"/>
                  <a:pt x="867251" y="1875949"/>
                </a:cubicBezTo>
                <a:cubicBezTo>
                  <a:pt x="868204" y="1872139"/>
                  <a:pt x="863441" y="1876901"/>
                  <a:pt x="862489" y="1874044"/>
                </a:cubicBezTo>
                <a:close/>
                <a:moveTo>
                  <a:pt x="987266" y="1871186"/>
                </a:moveTo>
                <a:cubicBezTo>
                  <a:pt x="989171" y="1875949"/>
                  <a:pt x="968216" y="1869281"/>
                  <a:pt x="975836" y="1874996"/>
                </a:cubicBezTo>
                <a:cubicBezTo>
                  <a:pt x="977741" y="1871186"/>
                  <a:pt x="989171" y="1877854"/>
                  <a:pt x="991076" y="1874044"/>
                </a:cubicBezTo>
                <a:cubicBezTo>
                  <a:pt x="990124" y="1874044"/>
                  <a:pt x="988219" y="1874044"/>
                  <a:pt x="989171" y="1873091"/>
                </a:cubicBezTo>
                <a:cubicBezTo>
                  <a:pt x="989171" y="1871186"/>
                  <a:pt x="989171" y="1871186"/>
                  <a:pt x="987266" y="1871186"/>
                </a:cubicBezTo>
                <a:close/>
                <a:moveTo>
                  <a:pt x="892969" y="1865471"/>
                </a:moveTo>
                <a:cubicBezTo>
                  <a:pt x="890111" y="1868329"/>
                  <a:pt x="887254" y="1870234"/>
                  <a:pt x="884396" y="1872139"/>
                </a:cubicBezTo>
                <a:cubicBezTo>
                  <a:pt x="894874" y="1871186"/>
                  <a:pt x="896779" y="1874044"/>
                  <a:pt x="904399" y="1874044"/>
                </a:cubicBezTo>
                <a:lnTo>
                  <a:pt x="904399" y="1871186"/>
                </a:lnTo>
                <a:cubicBezTo>
                  <a:pt x="892969" y="1873091"/>
                  <a:pt x="901541" y="1864519"/>
                  <a:pt x="892969" y="1865471"/>
                </a:cubicBezTo>
                <a:close/>
                <a:moveTo>
                  <a:pt x="922496" y="1865471"/>
                </a:moveTo>
                <a:cubicBezTo>
                  <a:pt x="929164" y="1864519"/>
                  <a:pt x="929164" y="1867376"/>
                  <a:pt x="935831" y="1866424"/>
                </a:cubicBezTo>
                <a:cubicBezTo>
                  <a:pt x="936784" y="1861661"/>
                  <a:pt x="925354" y="1863566"/>
                  <a:pt x="922496" y="1865471"/>
                </a:cubicBezTo>
                <a:close/>
                <a:moveTo>
                  <a:pt x="899636" y="1865471"/>
                </a:moveTo>
                <a:cubicBezTo>
                  <a:pt x="899636" y="1863566"/>
                  <a:pt x="900589" y="1862614"/>
                  <a:pt x="901541" y="1861661"/>
                </a:cubicBezTo>
                <a:cubicBezTo>
                  <a:pt x="898684" y="1859756"/>
                  <a:pt x="891064" y="1859756"/>
                  <a:pt x="890111" y="1862614"/>
                </a:cubicBezTo>
                <a:cubicBezTo>
                  <a:pt x="897731" y="1862614"/>
                  <a:pt x="895826" y="1865471"/>
                  <a:pt x="899636" y="1865471"/>
                </a:cubicBezTo>
                <a:close/>
                <a:moveTo>
                  <a:pt x="779621" y="1862614"/>
                </a:moveTo>
                <a:cubicBezTo>
                  <a:pt x="777716" y="1864519"/>
                  <a:pt x="770096" y="1865471"/>
                  <a:pt x="766286" y="1863566"/>
                </a:cubicBezTo>
                <a:cubicBezTo>
                  <a:pt x="764381" y="1869281"/>
                  <a:pt x="788194" y="1865471"/>
                  <a:pt x="779621" y="1862614"/>
                </a:cubicBezTo>
                <a:close/>
                <a:moveTo>
                  <a:pt x="710089" y="1860709"/>
                </a:moveTo>
                <a:cubicBezTo>
                  <a:pt x="710089" y="1858804"/>
                  <a:pt x="708184" y="1857851"/>
                  <a:pt x="705326" y="1856899"/>
                </a:cubicBezTo>
                <a:cubicBezTo>
                  <a:pt x="704374" y="1858804"/>
                  <a:pt x="708184" y="1859756"/>
                  <a:pt x="707231" y="1861661"/>
                </a:cubicBezTo>
                <a:cubicBezTo>
                  <a:pt x="712946" y="1859756"/>
                  <a:pt x="717709" y="1864519"/>
                  <a:pt x="718661" y="1861661"/>
                </a:cubicBezTo>
                <a:cubicBezTo>
                  <a:pt x="717709" y="1861661"/>
                  <a:pt x="715804" y="1861661"/>
                  <a:pt x="716756" y="1860709"/>
                </a:cubicBezTo>
                <a:cubicBezTo>
                  <a:pt x="720566" y="1858804"/>
                  <a:pt x="714851" y="1858804"/>
                  <a:pt x="718661" y="1855946"/>
                </a:cubicBezTo>
                <a:cubicBezTo>
                  <a:pt x="706279" y="1854994"/>
                  <a:pt x="714851" y="1858804"/>
                  <a:pt x="710089" y="1860709"/>
                </a:cubicBezTo>
                <a:close/>
                <a:moveTo>
                  <a:pt x="696754" y="1854041"/>
                </a:moveTo>
                <a:cubicBezTo>
                  <a:pt x="691039" y="1854041"/>
                  <a:pt x="689134" y="1855946"/>
                  <a:pt x="690086" y="1858804"/>
                </a:cubicBezTo>
                <a:cubicBezTo>
                  <a:pt x="691039" y="1860709"/>
                  <a:pt x="707231" y="1859756"/>
                  <a:pt x="698659" y="1857851"/>
                </a:cubicBezTo>
                <a:cubicBezTo>
                  <a:pt x="697706" y="1859756"/>
                  <a:pt x="695801" y="1857851"/>
                  <a:pt x="698659" y="1856899"/>
                </a:cubicBezTo>
                <a:cubicBezTo>
                  <a:pt x="694849" y="1855946"/>
                  <a:pt x="693896" y="1854994"/>
                  <a:pt x="696754" y="1854041"/>
                </a:cubicBezTo>
                <a:close/>
                <a:moveTo>
                  <a:pt x="676751" y="1851184"/>
                </a:moveTo>
                <a:cubicBezTo>
                  <a:pt x="671989" y="1853089"/>
                  <a:pt x="662464" y="1853089"/>
                  <a:pt x="663416" y="1857851"/>
                </a:cubicBezTo>
                <a:cubicBezTo>
                  <a:pt x="679609" y="1856899"/>
                  <a:pt x="673894" y="1856899"/>
                  <a:pt x="683419" y="1854041"/>
                </a:cubicBezTo>
                <a:cubicBezTo>
                  <a:pt x="676751" y="1855946"/>
                  <a:pt x="672941" y="1853089"/>
                  <a:pt x="676751" y="1851184"/>
                </a:cubicBezTo>
                <a:close/>
                <a:moveTo>
                  <a:pt x="716756" y="1853089"/>
                </a:moveTo>
                <a:cubicBezTo>
                  <a:pt x="723424" y="1851184"/>
                  <a:pt x="738664" y="1854041"/>
                  <a:pt x="741521" y="1849279"/>
                </a:cubicBezTo>
                <a:cubicBezTo>
                  <a:pt x="731044" y="1849279"/>
                  <a:pt x="719614" y="1848326"/>
                  <a:pt x="716756" y="1853089"/>
                </a:cubicBezTo>
                <a:close/>
                <a:moveTo>
                  <a:pt x="558641" y="1848326"/>
                </a:moveTo>
                <a:cubicBezTo>
                  <a:pt x="551974" y="1851184"/>
                  <a:pt x="555784" y="1851184"/>
                  <a:pt x="552926" y="1854041"/>
                </a:cubicBezTo>
                <a:cubicBezTo>
                  <a:pt x="554831" y="1855946"/>
                  <a:pt x="563404" y="1854041"/>
                  <a:pt x="563404" y="1855946"/>
                </a:cubicBezTo>
                <a:cubicBezTo>
                  <a:pt x="551974" y="1859756"/>
                  <a:pt x="556736" y="1859756"/>
                  <a:pt x="543401" y="1861661"/>
                </a:cubicBezTo>
                <a:cubicBezTo>
                  <a:pt x="548164" y="1861661"/>
                  <a:pt x="552926" y="1861661"/>
                  <a:pt x="551974" y="1863566"/>
                </a:cubicBezTo>
                <a:cubicBezTo>
                  <a:pt x="556736" y="1862614"/>
                  <a:pt x="566261" y="1863566"/>
                  <a:pt x="569119" y="1861661"/>
                </a:cubicBezTo>
                <a:cubicBezTo>
                  <a:pt x="564356" y="1861661"/>
                  <a:pt x="561499" y="1860709"/>
                  <a:pt x="560546" y="1859756"/>
                </a:cubicBezTo>
                <a:cubicBezTo>
                  <a:pt x="563404" y="1859756"/>
                  <a:pt x="569119" y="1858804"/>
                  <a:pt x="574834" y="1857851"/>
                </a:cubicBezTo>
                <a:cubicBezTo>
                  <a:pt x="577691" y="1857851"/>
                  <a:pt x="579596" y="1857851"/>
                  <a:pt x="582454" y="1857851"/>
                </a:cubicBezTo>
                <a:cubicBezTo>
                  <a:pt x="584359" y="1857851"/>
                  <a:pt x="585311" y="1857851"/>
                  <a:pt x="586264" y="1858804"/>
                </a:cubicBezTo>
                <a:cubicBezTo>
                  <a:pt x="585311" y="1858804"/>
                  <a:pt x="584359" y="1858804"/>
                  <a:pt x="582454" y="1859756"/>
                </a:cubicBezTo>
                <a:cubicBezTo>
                  <a:pt x="580549" y="1859756"/>
                  <a:pt x="579596" y="1859756"/>
                  <a:pt x="577691" y="1859756"/>
                </a:cubicBezTo>
                <a:cubicBezTo>
                  <a:pt x="574834" y="1859756"/>
                  <a:pt x="571976" y="1860709"/>
                  <a:pt x="572929" y="1862614"/>
                </a:cubicBezTo>
                <a:cubicBezTo>
                  <a:pt x="583406" y="1861661"/>
                  <a:pt x="590074" y="1860709"/>
                  <a:pt x="596741" y="1860709"/>
                </a:cubicBezTo>
                <a:cubicBezTo>
                  <a:pt x="603409" y="1860709"/>
                  <a:pt x="610076" y="1860709"/>
                  <a:pt x="615791" y="1862614"/>
                </a:cubicBezTo>
                <a:cubicBezTo>
                  <a:pt x="615791" y="1859756"/>
                  <a:pt x="607219" y="1859756"/>
                  <a:pt x="613886" y="1856899"/>
                </a:cubicBezTo>
                <a:cubicBezTo>
                  <a:pt x="607219" y="1857851"/>
                  <a:pt x="608171" y="1854994"/>
                  <a:pt x="605314" y="1854994"/>
                </a:cubicBezTo>
                <a:cubicBezTo>
                  <a:pt x="601504" y="1858804"/>
                  <a:pt x="593884" y="1854994"/>
                  <a:pt x="582454" y="1855946"/>
                </a:cubicBezTo>
                <a:cubicBezTo>
                  <a:pt x="582454" y="1853089"/>
                  <a:pt x="577691" y="1852136"/>
                  <a:pt x="582454" y="1850231"/>
                </a:cubicBezTo>
                <a:cubicBezTo>
                  <a:pt x="574834" y="1851184"/>
                  <a:pt x="575786" y="1848326"/>
                  <a:pt x="569119" y="1849279"/>
                </a:cubicBezTo>
                <a:cubicBezTo>
                  <a:pt x="567214" y="1853089"/>
                  <a:pt x="562451" y="1848326"/>
                  <a:pt x="558641" y="1848326"/>
                </a:cubicBezTo>
                <a:close/>
                <a:moveTo>
                  <a:pt x="441484" y="1814036"/>
                </a:moveTo>
                <a:cubicBezTo>
                  <a:pt x="440531" y="1814989"/>
                  <a:pt x="440531" y="1814989"/>
                  <a:pt x="438626" y="1814036"/>
                </a:cubicBezTo>
                <a:cubicBezTo>
                  <a:pt x="441484" y="1814036"/>
                  <a:pt x="439579" y="1812131"/>
                  <a:pt x="437674" y="1810226"/>
                </a:cubicBezTo>
                <a:cubicBezTo>
                  <a:pt x="435769" y="1808321"/>
                  <a:pt x="432911" y="1807369"/>
                  <a:pt x="432911" y="1808321"/>
                </a:cubicBezTo>
                <a:cubicBezTo>
                  <a:pt x="436721" y="1812131"/>
                  <a:pt x="428149" y="1808321"/>
                  <a:pt x="431959" y="1813084"/>
                </a:cubicBezTo>
                <a:cubicBezTo>
                  <a:pt x="437674" y="1817846"/>
                  <a:pt x="445294" y="1816894"/>
                  <a:pt x="441484" y="1814036"/>
                </a:cubicBezTo>
                <a:close/>
                <a:moveTo>
                  <a:pt x="969169" y="1832134"/>
                </a:moveTo>
                <a:cubicBezTo>
                  <a:pt x="978694" y="1832134"/>
                  <a:pt x="979646" y="1835944"/>
                  <a:pt x="991076" y="1834039"/>
                </a:cubicBezTo>
                <a:cubicBezTo>
                  <a:pt x="986314" y="1840706"/>
                  <a:pt x="971074" y="1833086"/>
                  <a:pt x="969169" y="1832134"/>
                </a:cubicBezTo>
                <a:close/>
                <a:moveTo>
                  <a:pt x="1512094" y="1792129"/>
                </a:moveTo>
                <a:cubicBezTo>
                  <a:pt x="1514951" y="1791176"/>
                  <a:pt x="1509236" y="1794034"/>
                  <a:pt x="1502569" y="1795939"/>
                </a:cubicBezTo>
                <a:cubicBezTo>
                  <a:pt x="1495901" y="1796891"/>
                  <a:pt x="1488281" y="1796891"/>
                  <a:pt x="1488281" y="1794034"/>
                </a:cubicBezTo>
                <a:cubicBezTo>
                  <a:pt x="1494949" y="1794034"/>
                  <a:pt x="1500664" y="1787366"/>
                  <a:pt x="1504474" y="1791176"/>
                </a:cubicBezTo>
                <a:cubicBezTo>
                  <a:pt x="1510189" y="1788319"/>
                  <a:pt x="1503521" y="1783556"/>
                  <a:pt x="1512094" y="1780699"/>
                </a:cubicBezTo>
                <a:cubicBezTo>
                  <a:pt x="1515904" y="1783556"/>
                  <a:pt x="1515904" y="1786414"/>
                  <a:pt x="1513999" y="1789271"/>
                </a:cubicBezTo>
                <a:cubicBezTo>
                  <a:pt x="1513046" y="1790224"/>
                  <a:pt x="1511141" y="1792129"/>
                  <a:pt x="1512094" y="1792129"/>
                </a:cubicBezTo>
                <a:close/>
                <a:moveTo>
                  <a:pt x="1448276" y="1692116"/>
                </a:moveTo>
                <a:cubicBezTo>
                  <a:pt x="1446371" y="1694021"/>
                  <a:pt x="1452086" y="1693069"/>
                  <a:pt x="1453039" y="1697831"/>
                </a:cubicBezTo>
                <a:cubicBezTo>
                  <a:pt x="1450181" y="1696879"/>
                  <a:pt x="1448276" y="1695926"/>
                  <a:pt x="1445419" y="1694974"/>
                </a:cubicBezTo>
                <a:cubicBezTo>
                  <a:pt x="1444466" y="1689259"/>
                  <a:pt x="1451134" y="1694021"/>
                  <a:pt x="1453991" y="1690211"/>
                </a:cubicBezTo>
                <a:cubicBezTo>
                  <a:pt x="1453991" y="1692116"/>
                  <a:pt x="1450181" y="1694974"/>
                  <a:pt x="1448276" y="1692116"/>
                </a:cubicBezTo>
                <a:close/>
                <a:moveTo>
                  <a:pt x="1504474" y="1832134"/>
                </a:moveTo>
                <a:cubicBezTo>
                  <a:pt x="1504474" y="1828324"/>
                  <a:pt x="1505426" y="1830229"/>
                  <a:pt x="1502569" y="1826419"/>
                </a:cubicBezTo>
                <a:cubicBezTo>
                  <a:pt x="1506379" y="1825466"/>
                  <a:pt x="1512094" y="1825466"/>
                  <a:pt x="1512094" y="1823561"/>
                </a:cubicBezTo>
                <a:cubicBezTo>
                  <a:pt x="1514951" y="1823561"/>
                  <a:pt x="1514951" y="1825466"/>
                  <a:pt x="1517809" y="1824514"/>
                </a:cubicBezTo>
                <a:cubicBezTo>
                  <a:pt x="1517809" y="1825466"/>
                  <a:pt x="1515904" y="1825466"/>
                  <a:pt x="1514951" y="1825466"/>
                </a:cubicBezTo>
                <a:cubicBezTo>
                  <a:pt x="1513046" y="1826419"/>
                  <a:pt x="1513046" y="1827371"/>
                  <a:pt x="1511141" y="1827371"/>
                </a:cubicBezTo>
                <a:cubicBezTo>
                  <a:pt x="1516856" y="1830229"/>
                  <a:pt x="1519714" y="1825466"/>
                  <a:pt x="1526381" y="1825466"/>
                </a:cubicBezTo>
                <a:cubicBezTo>
                  <a:pt x="1525429" y="1831181"/>
                  <a:pt x="1513999" y="1830229"/>
                  <a:pt x="1504474" y="1832134"/>
                </a:cubicBezTo>
                <a:close/>
                <a:moveTo>
                  <a:pt x="1475899" y="1808321"/>
                </a:moveTo>
                <a:cubicBezTo>
                  <a:pt x="1482566" y="1807369"/>
                  <a:pt x="1486376" y="1806416"/>
                  <a:pt x="1490186" y="1805464"/>
                </a:cubicBezTo>
                <a:cubicBezTo>
                  <a:pt x="1493996" y="1804511"/>
                  <a:pt x="1497806" y="1803559"/>
                  <a:pt x="1507331" y="1801654"/>
                </a:cubicBezTo>
                <a:cubicBezTo>
                  <a:pt x="1510189" y="1805464"/>
                  <a:pt x="1507331" y="1814036"/>
                  <a:pt x="1516856" y="1814989"/>
                </a:cubicBezTo>
                <a:cubicBezTo>
                  <a:pt x="1517809" y="1816894"/>
                  <a:pt x="1514951" y="1817846"/>
                  <a:pt x="1516856" y="1819751"/>
                </a:cubicBezTo>
                <a:cubicBezTo>
                  <a:pt x="1510189" y="1820704"/>
                  <a:pt x="1495901" y="1825466"/>
                  <a:pt x="1494949" y="1820704"/>
                </a:cubicBezTo>
                <a:cubicBezTo>
                  <a:pt x="1501616" y="1819751"/>
                  <a:pt x="1501616" y="1821656"/>
                  <a:pt x="1507331" y="1820704"/>
                </a:cubicBezTo>
                <a:cubicBezTo>
                  <a:pt x="1510189" y="1819751"/>
                  <a:pt x="1512094" y="1817846"/>
                  <a:pt x="1513046" y="1815941"/>
                </a:cubicBezTo>
                <a:cubicBezTo>
                  <a:pt x="1512094" y="1814036"/>
                  <a:pt x="1508284" y="1814989"/>
                  <a:pt x="1504474" y="1814989"/>
                </a:cubicBezTo>
                <a:cubicBezTo>
                  <a:pt x="1500664" y="1814989"/>
                  <a:pt x="1496854" y="1815941"/>
                  <a:pt x="1494949" y="1814036"/>
                </a:cubicBezTo>
                <a:cubicBezTo>
                  <a:pt x="1491139" y="1816894"/>
                  <a:pt x="1490186" y="1817846"/>
                  <a:pt x="1481614" y="1816894"/>
                </a:cubicBezTo>
                <a:cubicBezTo>
                  <a:pt x="1480661" y="1814036"/>
                  <a:pt x="1484471" y="1814036"/>
                  <a:pt x="1481614" y="1810226"/>
                </a:cubicBezTo>
                <a:cubicBezTo>
                  <a:pt x="1473994" y="1811179"/>
                  <a:pt x="1472089" y="1814989"/>
                  <a:pt x="1474946" y="1817846"/>
                </a:cubicBezTo>
                <a:cubicBezTo>
                  <a:pt x="1465421" y="1814036"/>
                  <a:pt x="1459706" y="1814036"/>
                  <a:pt x="1446371" y="1814989"/>
                </a:cubicBezTo>
                <a:cubicBezTo>
                  <a:pt x="1446371" y="1811179"/>
                  <a:pt x="1445419" y="1811179"/>
                  <a:pt x="1440656" y="1805464"/>
                </a:cubicBezTo>
                <a:cubicBezTo>
                  <a:pt x="1457801" y="1805464"/>
                  <a:pt x="1463516" y="1797844"/>
                  <a:pt x="1475899" y="1808321"/>
                </a:cubicBezTo>
                <a:close/>
                <a:moveTo>
                  <a:pt x="1525429" y="1855946"/>
                </a:moveTo>
                <a:cubicBezTo>
                  <a:pt x="1520666" y="1855946"/>
                  <a:pt x="1518761" y="1854994"/>
                  <a:pt x="1517809" y="1852136"/>
                </a:cubicBezTo>
                <a:cubicBezTo>
                  <a:pt x="1520666" y="1851184"/>
                  <a:pt x="1519714" y="1850231"/>
                  <a:pt x="1519714" y="1849279"/>
                </a:cubicBezTo>
                <a:cubicBezTo>
                  <a:pt x="1533049" y="1847374"/>
                  <a:pt x="1517809" y="1854041"/>
                  <a:pt x="1525429" y="1855946"/>
                </a:cubicBezTo>
                <a:close/>
                <a:moveTo>
                  <a:pt x="1443514" y="1686401"/>
                </a:moveTo>
                <a:cubicBezTo>
                  <a:pt x="1446371" y="1687354"/>
                  <a:pt x="1442561" y="1688306"/>
                  <a:pt x="1441609" y="1686401"/>
                </a:cubicBezTo>
                <a:cubicBezTo>
                  <a:pt x="1440656" y="1683544"/>
                  <a:pt x="1440656" y="1681639"/>
                  <a:pt x="1442561" y="1681639"/>
                </a:cubicBezTo>
                <a:cubicBezTo>
                  <a:pt x="1443514" y="1684496"/>
                  <a:pt x="1443514" y="1685449"/>
                  <a:pt x="1441609" y="1685449"/>
                </a:cubicBezTo>
                <a:cubicBezTo>
                  <a:pt x="1442561" y="1686401"/>
                  <a:pt x="1443514" y="1686401"/>
                  <a:pt x="1443514" y="1686401"/>
                </a:cubicBezTo>
                <a:close/>
                <a:moveTo>
                  <a:pt x="1353979" y="1861661"/>
                </a:moveTo>
                <a:cubicBezTo>
                  <a:pt x="1353979" y="1862614"/>
                  <a:pt x="1352074" y="1862614"/>
                  <a:pt x="1352074" y="1863566"/>
                </a:cubicBezTo>
                <a:cubicBezTo>
                  <a:pt x="1359694" y="1862614"/>
                  <a:pt x="1361599" y="1865471"/>
                  <a:pt x="1365409" y="1863566"/>
                </a:cubicBezTo>
                <a:cubicBezTo>
                  <a:pt x="1353979" y="1863566"/>
                  <a:pt x="1366361" y="1856899"/>
                  <a:pt x="1363504" y="1853089"/>
                </a:cubicBezTo>
                <a:cubicBezTo>
                  <a:pt x="1356836" y="1846421"/>
                  <a:pt x="1336834" y="1850231"/>
                  <a:pt x="1307306" y="1849279"/>
                </a:cubicBezTo>
                <a:cubicBezTo>
                  <a:pt x="1303496" y="1848326"/>
                  <a:pt x="1302544" y="1845469"/>
                  <a:pt x="1298734" y="1844516"/>
                </a:cubicBezTo>
                <a:cubicBezTo>
                  <a:pt x="1311116" y="1838801"/>
                  <a:pt x="1325404" y="1848326"/>
                  <a:pt x="1334929" y="1840706"/>
                </a:cubicBezTo>
                <a:cubicBezTo>
                  <a:pt x="1342549" y="1841659"/>
                  <a:pt x="1346359" y="1844516"/>
                  <a:pt x="1356836" y="1844516"/>
                </a:cubicBezTo>
                <a:cubicBezTo>
                  <a:pt x="1359694" y="1846421"/>
                  <a:pt x="1357789" y="1846421"/>
                  <a:pt x="1356836" y="1848326"/>
                </a:cubicBezTo>
                <a:cubicBezTo>
                  <a:pt x="1367314" y="1847374"/>
                  <a:pt x="1373981" y="1852136"/>
                  <a:pt x="1378744" y="1849279"/>
                </a:cubicBezTo>
                <a:cubicBezTo>
                  <a:pt x="1376839" y="1848326"/>
                  <a:pt x="1374934" y="1847374"/>
                  <a:pt x="1372076" y="1847374"/>
                </a:cubicBezTo>
                <a:cubicBezTo>
                  <a:pt x="1374934" y="1845469"/>
                  <a:pt x="1379696" y="1843564"/>
                  <a:pt x="1385411" y="1842611"/>
                </a:cubicBezTo>
                <a:cubicBezTo>
                  <a:pt x="1385411" y="1845469"/>
                  <a:pt x="1387316" y="1846421"/>
                  <a:pt x="1392079" y="1846421"/>
                </a:cubicBezTo>
                <a:cubicBezTo>
                  <a:pt x="1388269" y="1849279"/>
                  <a:pt x="1373981" y="1848326"/>
                  <a:pt x="1376839" y="1854041"/>
                </a:cubicBezTo>
                <a:cubicBezTo>
                  <a:pt x="1386364" y="1850231"/>
                  <a:pt x="1401604" y="1859756"/>
                  <a:pt x="1403509" y="1852136"/>
                </a:cubicBezTo>
                <a:cubicBezTo>
                  <a:pt x="1407319" y="1853089"/>
                  <a:pt x="1411129" y="1853089"/>
                  <a:pt x="1415891" y="1853089"/>
                </a:cubicBezTo>
                <a:cubicBezTo>
                  <a:pt x="1420654" y="1853089"/>
                  <a:pt x="1425416" y="1854041"/>
                  <a:pt x="1426369" y="1856899"/>
                </a:cubicBezTo>
                <a:cubicBezTo>
                  <a:pt x="1447324" y="1858804"/>
                  <a:pt x="1464469" y="1853089"/>
                  <a:pt x="1473994" y="1856899"/>
                </a:cubicBezTo>
                <a:cubicBezTo>
                  <a:pt x="1477804" y="1855946"/>
                  <a:pt x="1478756" y="1854041"/>
                  <a:pt x="1477804" y="1852136"/>
                </a:cubicBezTo>
                <a:cubicBezTo>
                  <a:pt x="1493996" y="1853089"/>
                  <a:pt x="1502569" y="1850231"/>
                  <a:pt x="1511141" y="1854041"/>
                </a:cubicBezTo>
                <a:cubicBezTo>
                  <a:pt x="1507331" y="1853089"/>
                  <a:pt x="1508284" y="1852136"/>
                  <a:pt x="1513046" y="1851184"/>
                </a:cubicBezTo>
                <a:cubicBezTo>
                  <a:pt x="1514951" y="1853089"/>
                  <a:pt x="1513999" y="1854994"/>
                  <a:pt x="1513046" y="1856899"/>
                </a:cubicBezTo>
                <a:cubicBezTo>
                  <a:pt x="1505426" y="1857851"/>
                  <a:pt x="1498759" y="1858804"/>
                  <a:pt x="1491139" y="1858804"/>
                </a:cubicBezTo>
                <a:cubicBezTo>
                  <a:pt x="1493044" y="1857851"/>
                  <a:pt x="1495901" y="1856899"/>
                  <a:pt x="1498759" y="1855946"/>
                </a:cubicBezTo>
                <a:cubicBezTo>
                  <a:pt x="1485424" y="1852136"/>
                  <a:pt x="1482566" y="1860709"/>
                  <a:pt x="1466374" y="1859756"/>
                </a:cubicBezTo>
                <a:cubicBezTo>
                  <a:pt x="1478756" y="1861661"/>
                  <a:pt x="1493996" y="1860709"/>
                  <a:pt x="1506379" y="1860709"/>
                </a:cubicBezTo>
                <a:cubicBezTo>
                  <a:pt x="1505426" y="1863566"/>
                  <a:pt x="1494949" y="1865471"/>
                  <a:pt x="1484471" y="1864519"/>
                </a:cubicBezTo>
                <a:cubicBezTo>
                  <a:pt x="1473994" y="1864519"/>
                  <a:pt x="1463516" y="1861661"/>
                  <a:pt x="1463516" y="1857851"/>
                </a:cubicBezTo>
                <a:cubicBezTo>
                  <a:pt x="1450181" y="1857851"/>
                  <a:pt x="1439704" y="1857851"/>
                  <a:pt x="1430179" y="1858804"/>
                </a:cubicBezTo>
                <a:cubicBezTo>
                  <a:pt x="1431131" y="1859756"/>
                  <a:pt x="1433036" y="1860709"/>
                  <a:pt x="1435894" y="1860709"/>
                </a:cubicBezTo>
                <a:cubicBezTo>
                  <a:pt x="1426369" y="1864519"/>
                  <a:pt x="1412081" y="1859756"/>
                  <a:pt x="1411129" y="1865471"/>
                </a:cubicBezTo>
                <a:cubicBezTo>
                  <a:pt x="1403509" y="1861661"/>
                  <a:pt x="1394936" y="1866424"/>
                  <a:pt x="1386364" y="1863566"/>
                </a:cubicBezTo>
                <a:cubicBezTo>
                  <a:pt x="1383506" y="1864519"/>
                  <a:pt x="1387316" y="1865471"/>
                  <a:pt x="1381601" y="1867376"/>
                </a:cubicBezTo>
                <a:cubicBezTo>
                  <a:pt x="1380649" y="1870234"/>
                  <a:pt x="1392079" y="1866424"/>
                  <a:pt x="1388269" y="1871186"/>
                </a:cubicBezTo>
                <a:cubicBezTo>
                  <a:pt x="1382554" y="1869281"/>
                  <a:pt x="1373029" y="1870234"/>
                  <a:pt x="1373029" y="1865471"/>
                </a:cubicBezTo>
                <a:cubicBezTo>
                  <a:pt x="1366361" y="1866424"/>
                  <a:pt x="1374934" y="1868329"/>
                  <a:pt x="1373029" y="1870234"/>
                </a:cubicBezTo>
                <a:cubicBezTo>
                  <a:pt x="1363504" y="1870234"/>
                  <a:pt x="1364456" y="1868329"/>
                  <a:pt x="1357789" y="1870234"/>
                </a:cubicBezTo>
                <a:cubicBezTo>
                  <a:pt x="1358741" y="1868329"/>
                  <a:pt x="1363504" y="1868329"/>
                  <a:pt x="1364456" y="1865471"/>
                </a:cubicBezTo>
                <a:cubicBezTo>
                  <a:pt x="1352074" y="1867376"/>
                  <a:pt x="1344454" y="1865471"/>
                  <a:pt x="1333024" y="1865471"/>
                </a:cubicBezTo>
                <a:cubicBezTo>
                  <a:pt x="1333976" y="1863566"/>
                  <a:pt x="1352074" y="1864519"/>
                  <a:pt x="1344454" y="1861661"/>
                </a:cubicBezTo>
                <a:cubicBezTo>
                  <a:pt x="1342549" y="1860709"/>
                  <a:pt x="1350169" y="1862614"/>
                  <a:pt x="1353979" y="1861661"/>
                </a:cubicBezTo>
                <a:close/>
                <a:moveTo>
                  <a:pt x="1413986" y="1861661"/>
                </a:moveTo>
                <a:cubicBezTo>
                  <a:pt x="1405414" y="1861661"/>
                  <a:pt x="1411129" y="1858804"/>
                  <a:pt x="1402556" y="1860709"/>
                </a:cubicBezTo>
                <a:cubicBezTo>
                  <a:pt x="1401604" y="1859756"/>
                  <a:pt x="1402556" y="1858804"/>
                  <a:pt x="1400651" y="1858804"/>
                </a:cubicBezTo>
                <a:cubicBezTo>
                  <a:pt x="1402556" y="1860709"/>
                  <a:pt x="1393984" y="1862614"/>
                  <a:pt x="1400651" y="1863566"/>
                </a:cubicBezTo>
                <a:cubicBezTo>
                  <a:pt x="1399699" y="1862614"/>
                  <a:pt x="1404461" y="1863566"/>
                  <a:pt x="1409224" y="1863566"/>
                </a:cubicBezTo>
                <a:cubicBezTo>
                  <a:pt x="1413034" y="1863566"/>
                  <a:pt x="1418749" y="1863566"/>
                  <a:pt x="1413986" y="1861661"/>
                </a:cubicBezTo>
                <a:close/>
                <a:moveTo>
                  <a:pt x="1450181" y="1758791"/>
                </a:moveTo>
                <a:cubicBezTo>
                  <a:pt x="1455896" y="1760696"/>
                  <a:pt x="1444466" y="1763554"/>
                  <a:pt x="1454944" y="1763554"/>
                </a:cubicBezTo>
                <a:cubicBezTo>
                  <a:pt x="1452086" y="1765459"/>
                  <a:pt x="1449229" y="1767364"/>
                  <a:pt x="1441609" y="1767364"/>
                </a:cubicBezTo>
                <a:cubicBezTo>
                  <a:pt x="1442561" y="1765459"/>
                  <a:pt x="1444466" y="1765459"/>
                  <a:pt x="1448276" y="1765459"/>
                </a:cubicBezTo>
                <a:cubicBezTo>
                  <a:pt x="1444466" y="1760696"/>
                  <a:pt x="1436846" y="1766411"/>
                  <a:pt x="1429226" y="1765459"/>
                </a:cubicBezTo>
                <a:lnTo>
                  <a:pt x="1428274" y="1760696"/>
                </a:lnTo>
                <a:cubicBezTo>
                  <a:pt x="1442561" y="1761649"/>
                  <a:pt x="1441609" y="1761649"/>
                  <a:pt x="1450181" y="1758791"/>
                </a:cubicBezTo>
                <a:close/>
                <a:moveTo>
                  <a:pt x="1433036" y="1701641"/>
                </a:moveTo>
                <a:cubicBezTo>
                  <a:pt x="1432084" y="1705451"/>
                  <a:pt x="1433989" y="1704499"/>
                  <a:pt x="1437799" y="1703546"/>
                </a:cubicBezTo>
                <a:cubicBezTo>
                  <a:pt x="1438751" y="1705451"/>
                  <a:pt x="1433989" y="1706404"/>
                  <a:pt x="1437799" y="1707356"/>
                </a:cubicBezTo>
                <a:cubicBezTo>
                  <a:pt x="1435894" y="1709261"/>
                  <a:pt x="1431131" y="1710214"/>
                  <a:pt x="1430179" y="1706404"/>
                </a:cubicBezTo>
                <a:cubicBezTo>
                  <a:pt x="1427321" y="1707356"/>
                  <a:pt x="1429226" y="1709261"/>
                  <a:pt x="1430179" y="1712119"/>
                </a:cubicBezTo>
                <a:cubicBezTo>
                  <a:pt x="1424464" y="1709261"/>
                  <a:pt x="1419701" y="1708309"/>
                  <a:pt x="1413986" y="1710214"/>
                </a:cubicBezTo>
                <a:cubicBezTo>
                  <a:pt x="1413986" y="1712119"/>
                  <a:pt x="1418749" y="1710214"/>
                  <a:pt x="1419701" y="1712119"/>
                </a:cubicBezTo>
                <a:cubicBezTo>
                  <a:pt x="1416844" y="1714024"/>
                  <a:pt x="1413034" y="1713071"/>
                  <a:pt x="1412081" y="1707356"/>
                </a:cubicBezTo>
                <a:cubicBezTo>
                  <a:pt x="1422559" y="1708309"/>
                  <a:pt x="1425416" y="1704499"/>
                  <a:pt x="1433036" y="1701641"/>
                </a:cubicBezTo>
                <a:close/>
                <a:moveTo>
                  <a:pt x="1439704" y="1722596"/>
                </a:moveTo>
                <a:cubicBezTo>
                  <a:pt x="1436846" y="1723549"/>
                  <a:pt x="1435894" y="1721644"/>
                  <a:pt x="1436846" y="1727359"/>
                </a:cubicBezTo>
                <a:cubicBezTo>
                  <a:pt x="1432084" y="1725454"/>
                  <a:pt x="1426369" y="1732121"/>
                  <a:pt x="1421606" y="1731169"/>
                </a:cubicBezTo>
                <a:cubicBezTo>
                  <a:pt x="1421606" y="1733074"/>
                  <a:pt x="1430179" y="1733074"/>
                  <a:pt x="1423511" y="1733074"/>
                </a:cubicBezTo>
                <a:cubicBezTo>
                  <a:pt x="1429226" y="1737836"/>
                  <a:pt x="1431131" y="1732121"/>
                  <a:pt x="1435894" y="1734026"/>
                </a:cubicBezTo>
                <a:cubicBezTo>
                  <a:pt x="1437799" y="1740694"/>
                  <a:pt x="1433036" y="1734979"/>
                  <a:pt x="1431131" y="1735931"/>
                </a:cubicBezTo>
                <a:cubicBezTo>
                  <a:pt x="1425416" y="1738789"/>
                  <a:pt x="1429226" y="1746409"/>
                  <a:pt x="1420654" y="1749266"/>
                </a:cubicBezTo>
                <a:cubicBezTo>
                  <a:pt x="1420654" y="1746409"/>
                  <a:pt x="1426369" y="1747361"/>
                  <a:pt x="1424464" y="1743551"/>
                </a:cubicBezTo>
                <a:cubicBezTo>
                  <a:pt x="1420654" y="1744504"/>
                  <a:pt x="1419701" y="1747361"/>
                  <a:pt x="1413986" y="1747361"/>
                </a:cubicBezTo>
                <a:cubicBezTo>
                  <a:pt x="1412081" y="1742599"/>
                  <a:pt x="1419701" y="1744504"/>
                  <a:pt x="1422559" y="1742599"/>
                </a:cubicBezTo>
                <a:cubicBezTo>
                  <a:pt x="1420654" y="1741646"/>
                  <a:pt x="1417796" y="1741646"/>
                  <a:pt x="1415891" y="1740694"/>
                </a:cubicBezTo>
                <a:cubicBezTo>
                  <a:pt x="1413986" y="1740694"/>
                  <a:pt x="1413986" y="1740694"/>
                  <a:pt x="1412081" y="1739741"/>
                </a:cubicBezTo>
                <a:cubicBezTo>
                  <a:pt x="1410176" y="1739741"/>
                  <a:pt x="1408271" y="1739741"/>
                  <a:pt x="1406366" y="1738789"/>
                </a:cubicBezTo>
                <a:cubicBezTo>
                  <a:pt x="1397794" y="1737836"/>
                  <a:pt x="1388269" y="1737836"/>
                  <a:pt x="1379696" y="1735931"/>
                </a:cubicBezTo>
                <a:cubicBezTo>
                  <a:pt x="1387316" y="1734026"/>
                  <a:pt x="1394936" y="1734979"/>
                  <a:pt x="1399699" y="1736884"/>
                </a:cubicBezTo>
                <a:cubicBezTo>
                  <a:pt x="1402556" y="1734979"/>
                  <a:pt x="1401604" y="1733074"/>
                  <a:pt x="1394936" y="1733074"/>
                </a:cubicBezTo>
                <a:cubicBezTo>
                  <a:pt x="1393984" y="1730216"/>
                  <a:pt x="1403509" y="1732121"/>
                  <a:pt x="1403509" y="1729264"/>
                </a:cubicBezTo>
                <a:cubicBezTo>
                  <a:pt x="1405414" y="1731169"/>
                  <a:pt x="1409224" y="1732121"/>
                  <a:pt x="1413034" y="1733074"/>
                </a:cubicBezTo>
                <a:cubicBezTo>
                  <a:pt x="1415891" y="1734026"/>
                  <a:pt x="1418749" y="1733074"/>
                  <a:pt x="1421606" y="1733074"/>
                </a:cubicBezTo>
                <a:cubicBezTo>
                  <a:pt x="1418749" y="1729264"/>
                  <a:pt x="1422559" y="1726406"/>
                  <a:pt x="1415891" y="1725454"/>
                </a:cubicBezTo>
                <a:cubicBezTo>
                  <a:pt x="1415891" y="1727359"/>
                  <a:pt x="1416844" y="1728311"/>
                  <a:pt x="1418749" y="1729264"/>
                </a:cubicBezTo>
                <a:cubicBezTo>
                  <a:pt x="1417796" y="1732121"/>
                  <a:pt x="1413986" y="1727359"/>
                  <a:pt x="1413034" y="1731169"/>
                </a:cubicBezTo>
                <a:cubicBezTo>
                  <a:pt x="1410176" y="1730216"/>
                  <a:pt x="1408271" y="1729264"/>
                  <a:pt x="1408271" y="1727359"/>
                </a:cubicBezTo>
                <a:cubicBezTo>
                  <a:pt x="1381601" y="1730216"/>
                  <a:pt x="1373029" y="1724501"/>
                  <a:pt x="1343501" y="1728311"/>
                </a:cubicBezTo>
                <a:cubicBezTo>
                  <a:pt x="1343501" y="1726406"/>
                  <a:pt x="1343501" y="1725454"/>
                  <a:pt x="1341596" y="1724501"/>
                </a:cubicBezTo>
                <a:cubicBezTo>
                  <a:pt x="1359694" y="1720691"/>
                  <a:pt x="1392079" y="1719739"/>
                  <a:pt x="1414939" y="1723549"/>
                </a:cubicBezTo>
                <a:cubicBezTo>
                  <a:pt x="1418749" y="1718786"/>
                  <a:pt x="1431131" y="1721644"/>
                  <a:pt x="1437799" y="1722596"/>
                </a:cubicBezTo>
                <a:cubicBezTo>
                  <a:pt x="1437799" y="1721644"/>
                  <a:pt x="1435894" y="1721644"/>
                  <a:pt x="1434941" y="1721644"/>
                </a:cubicBezTo>
                <a:cubicBezTo>
                  <a:pt x="1437799" y="1718786"/>
                  <a:pt x="1433989" y="1715929"/>
                  <a:pt x="1431131" y="1712119"/>
                </a:cubicBezTo>
                <a:cubicBezTo>
                  <a:pt x="1433036" y="1710214"/>
                  <a:pt x="1434941" y="1713071"/>
                  <a:pt x="1436846" y="1713071"/>
                </a:cubicBezTo>
                <a:cubicBezTo>
                  <a:pt x="1436846" y="1720691"/>
                  <a:pt x="1434941" y="1721644"/>
                  <a:pt x="1439704" y="1722596"/>
                </a:cubicBezTo>
                <a:close/>
                <a:moveTo>
                  <a:pt x="1424464" y="1764506"/>
                </a:moveTo>
                <a:cubicBezTo>
                  <a:pt x="1424464" y="1765459"/>
                  <a:pt x="1423511" y="1765459"/>
                  <a:pt x="1422559" y="1765459"/>
                </a:cubicBezTo>
                <a:lnTo>
                  <a:pt x="1418749" y="1765459"/>
                </a:lnTo>
                <a:cubicBezTo>
                  <a:pt x="1419701" y="1764506"/>
                  <a:pt x="1420654" y="1763554"/>
                  <a:pt x="1422559" y="1763554"/>
                </a:cubicBezTo>
                <a:cubicBezTo>
                  <a:pt x="1421606" y="1762601"/>
                  <a:pt x="1420654" y="1761649"/>
                  <a:pt x="1420654" y="1759744"/>
                </a:cubicBezTo>
                <a:lnTo>
                  <a:pt x="1425416" y="1759744"/>
                </a:lnTo>
                <a:cubicBezTo>
                  <a:pt x="1428274" y="1762601"/>
                  <a:pt x="1418749" y="1763554"/>
                  <a:pt x="1424464" y="1764506"/>
                </a:cubicBezTo>
                <a:close/>
                <a:moveTo>
                  <a:pt x="1409224" y="1776889"/>
                </a:moveTo>
                <a:cubicBezTo>
                  <a:pt x="1407319" y="1781651"/>
                  <a:pt x="1401604" y="1776889"/>
                  <a:pt x="1397794" y="1778794"/>
                </a:cubicBezTo>
                <a:cubicBezTo>
                  <a:pt x="1398746" y="1779746"/>
                  <a:pt x="1399699" y="1780699"/>
                  <a:pt x="1399699" y="1782604"/>
                </a:cubicBezTo>
                <a:cubicBezTo>
                  <a:pt x="1406366" y="1783556"/>
                  <a:pt x="1404461" y="1779746"/>
                  <a:pt x="1411129" y="1780699"/>
                </a:cubicBezTo>
                <a:cubicBezTo>
                  <a:pt x="1406366" y="1783556"/>
                  <a:pt x="1412081" y="1785461"/>
                  <a:pt x="1411129" y="1788319"/>
                </a:cubicBezTo>
                <a:cubicBezTo>
                  <a:pt x="1417796" y="1789271"/>
                  <a:pt x="1416844" y="1786414"/>
                  <a:pt x="1423511" y="1787366"/>
                </a:cubicBezTo>
                <a:cubicBezTo>
                  <a:pt x="1421606" y="1789271"/>
                  <a:pt x="1417796" y="1790224"/>
                  <a:pt x="1413986" y="1791176"/>
                </a:cubicBezTo>
                <a:cubicBezTo>
                  <a:pt x="1410176" y="1792129"/>
                  <a:pt x="1405414" y="1792129"/>
                  <a:pt x="1402556" y="1793081"/>
                </a:cubicBezTo>
                <a:cubicBezTo>
                  <a:pt x="1399699" y="1793081"/>
                  <a:pt x="1401604" y="1792129"/>
                  <a:pt x="1402556" y="1792129"/>
                </a:cubicBezTo>
                <a:cubicBezTo>
                  <a:pt x="1402556" y="1790224"/>
                  <a:pt x="1394936" y="1791176"/>
                  <a:pt x="1393984" y="1790224"/>
                </a:cubicBezTo>
                <a:cubicBezTo>
                  <a:pt x="1393984" y="1788319"/>
                  <a:pt x="1395889" y="1787366"/>
                  <a:pt x="1398746" y="1786414"/>
                </a:cubicBezTo>
                <a:cubicBezTo>
                  <a:pt x="1390174" y="1784509"/>
                  <a:pt x="1393031" y="1784509"/>
                  <a:pt x="1387316" y="1781651"/>
                </a:cubicBezTo>
                <a:cubicBezTo>
                  <a:pt x="1395889" y="1780699"/>
                  <a:pt x="1400651" y="1774031"/>
                  <a:pt x="1409224" y="1776889"/>
                </a:cubicBezTo>
                <a:close/>
                <a:moveTo>
                  <a:pt x="1382554" y="1759744"/>
                </a:moveTo>
                <a:cubicBezTo>
                  <a:pt x="1386364" y="1760696"/>
                  <a:pt x="1382554" y="1761649"/>
                  <a:pt x="1382554" y="1763554"/>
                </a:cubicBezTo>
                <a:cubicBezTo>
                  <a:pt x="1384459" y="1764506"/>
                  <a:pt x="1386364" y="1765459"/>
                  <a:pt x="1389221" y="1765459"/>
                </a:cubicBezTo>
                <a:cubicBezTo>
                  <a:pt x="1386364" y="1770221"/>
                  <a:pt x="1380649" y="1760696"/>
                  <a:pt x="1377791" y="1765459"/>
                </a:cubicBezTo>
                <a:cubicBezTo>
                  <a:pt x="1371124" y="1763554"/>
                  <a:pt x="1380649" y="1761649"/>
                  <a:pt x="1382554" y="1759744"/>
                </a:cubicBezTo>
                <a:close/>
                <a:moveTo>
                  <a:pt x="1353979" y="1898809"/>
                </a:moveTo>
                <a:cubicBezTo>
                  <a:pt x="1352074" y="1898809"/>
                  <a:pt x="1352074" y="1898809"/>
                  <a:pt x="1352074" y="1899761"/>
                </a:cubicBezTo>
                <a:cubicBezTo>
                  <a:pt x="1343501" y="1896904"/>
                  <a:pt x="1362551" y="1898809"/>
                  <a:pt x="1358741" y="1894046"/>
                </a:cubicBezTo>
                <a:cubicBezTo>
                  <a:pt x="1362551" y="1894999"/>
                  <a:pt x="1367314" y="1895951"/>
                  <a:pt x="1370171" y="1897856"/>
                </a:cubicBezTo>
                <a:cubicBezTo>
                  <a:pt x="1369219" y="1895951"/>
                  <a:pt x="1377791" y="1893094"/>
                  <a:pt x="1383506" y="1895951"/>
                </a:cubicBezTo>
                <a:cubicBezTo>
                  <a:pt x="1382554" y="1896904"/>
                  <a:pt x="1381601" y="1897856"/>
                  <a:pt x="1381601" y="1899761"/>
                </a:cubicBezTo>
                <a:cubicBezTo>
                  <a:pt x="1372076" y="1895951"/>
                  <a:pt x="1367314" y="1905476"/>
                  <a:pt x="1359694" y="1899761"/>
                </a:cubicBezTo>
                <a:cubicBezTo>
                  <a:pt x="1359694" y="1902619"/>
                  <a:pt x="1364456" y="1902619"/>
                  <a:pt x="1366361" y="1904524"/>
                </a:cubicBezTo>
                <a:cubicBezTo>
                  <a:pt x="1359694" y="1906429"/>
                  <a:pt x="1356836" y="1899761"/>
                  <a:pt x="1353979" y="1898809"/>
                </a:cubicBezTo>
                <a:close/>
                <a:moveTo>
                  <a:pt x="1340644" y="1798796"/>
                </a:moveTo>
                <a:cubicBezTo>
                  <a:pt x="1337786" y="1798796"/>
                  <a:pt x="1336834" y="1796891"/>
                  <a:pt x="1333976" y="1796891"/>
                </a:cubicBezTo>
                <a:cubicBezTo>
                  <a:pt x="1331119" y="1796891"/>
                  <a:pt x="1330166" y="1798796"/>
                  <a:pt x="1327309" y="1798796"/>
                </a:cubicBezTo>
                <a:cubicBezTo>
                  <a:pt x="1325404" y="1803559"/>
                  <a:pt x="1330166" y="1804511"/>
                  <a:pt x="1329214" y="1808321"/>
                </a:cubicBezTo>
                <a:cubicBezTo>
                  <a:pt x="1318736" y="1809274"/>
                  <a:pt x="1318736" y="1804511"/>
                  <a:pt x="1309211" y="1807369"/>
                </a:cubicBezTo>
                <a:cubicBezTo>
                  <a:pt x="1309211" y="1804511"/>
                  <a:pt x="1317784" y="1804511"/>
                  <a:pt x="1309211" y="1802606"/>
                </a:cubicBezTo>
                <a:cubicBezTo>
                  <a:pt x="1321594" y="1805464"/>
                  <a:pt x="1322546" y="1796891"/>
                  <a:pt x="1333976" y="1793081"/>
                </a:cubicBezTo>
                <a:cubicBezTo>
                  <a:pt x="1330166" y="1791176"/>
                  <a:pt x="1325404" y="1793081"/>
                  <a:pt x="1318736" y="1792129"/>
                </a:cubicBezTo>
                <a:cubicBezTo>
                  <a:pt x="1319689" y="1796891"/>
                  <a:pt x="1326356" y="1791176"/>
                  <a:pt x="1325404" y="1795939"/>
                </a:cubicBezTo>
                <a:cubicBezTo>
                  <a:pt x="1313974" y="1796891"/>
                  <a:pt x="1307306" y="1796891"/>
                  <a:pt x="1305401" y="1791176"/>
                </a:cubicBezTo>
                <a:cubicBezTo>
                  <a:pt x="1310164" y="1791176"/>
                  <a:pt x="1312069" y="1790224"/>
                  <a:pt x="1312069" y="1787366"/>
                </a:cubicBezTo>
                <a:cubicBezTo>
                  <a:pt x="1323499" y="1789271"/>
                  <a:pt x="1335881" y="1787366"/>
                  <a:pt x="1343501" y="1783556"/>
                </a:cubicBezTo>
                <a:cubicBezTo>
                  <a:pt x="1345406" y="1779746"/>
                  <a:pt x="1337786" y="1781651"/>
                  <a:pt x="1338739" y="1777841"/>
                </a:cubicBezTo>
                <a:cubicBezTo>
                  <a:pt x="1352074" y="1776889"/>
                  <a:pt x="1345406" y="1774984"/>
                  <a:pt x="1352074" y="1772126"/>
                </a:cubicBezTo>
                <a:cubicBezTo>
                  <a:pt x="1354931" y="1774984"/>
                  <a:pt x="1356836" y="1777841"/>
                  <a:pt x="1365409" y="1777841"/>
                </a:cubicBezTo>
                <a:cubicBezTo>
                  <a:pt x="1365409" y="1779746"/>
                  <a:pt x="1366361" y="1782604"/>
                  <a:pt x="1363504" y="1782604"/>
                </a:cubicBezTo>
                <a:cubicBezTo>
                  <a:pt x="1367314" y="1784509"/>
                  <a:pt x="1378744" y="1785461"/>
                  <a:pt x="1372076" y="1788319"/>
                </a:cubicBezTo>
                <a:cubicBezTo>
                  <a:pt x="1373029" y="1790224"/>
                  <a:pt x="1375886" y="1788319"/>
                  <a:pt x="1376839" y="1787366"/>
                </a:cubicBezTo>
                <a:cubicBezTo>
                  <a:pt x="1378744" y="1787366"/>
                  <a:pt x="1378744" y="1787366"/>
                  <a:pt x="1378744" y="1788319"/>
                </a:cubicBezTo>
                <a:cubicBezTo>
                  <a:pt x="1378744" y="1789271"/>
                  <a:pt x="1379696" y="1789271"/>
                  <a:pt x="1380649" y="1789271"/>
                </a:cubicBezTo>
                <a:cubicBezTo>
                  <a:pt x="1370171" y="1791176"/>
                  <a:pt x="1347311" y="1790224"/>
                  <a:pt x="1340644" y="1798796"/>
                </a:cubicBezTo>
                <a:close/>
                <a:moveTo>
                  <a:pt x="1331119" y="1761649"/>
                </a:moveTo>
                <a:cubicBezTo>
                  <a:pt x="1337786" y="1762601"/>
                  <a:pt x="1335881" y="1761649"/>
                  <a:pt x="1344454" y="1761649"/>
                </a:cubicBezTo>
                <a:cubicBezTo>
                  <a:pt x="1343501" y="1764506"/>
                  <a:pt x="1353026" y="1768316"/>
                  <a:pt x="1357789" y="1765459"/>
                </a:cubicBezTo>
                <a:cubicBezTo>
                  <a:pt x="1362551" y="1766411"/>
                  <a:pt x="1353979" y="1769269"/>
                  <a:pt x="1353026" y="1771174"/>
                </a:cubicBezTo>
                <a:cubicBezTo>
                  <a:pt x="1347311" y="1770221"/>
                  <a:pt x="1340644" y="1769269"/>
                  <a:pt x="1333024" y="1770221"/>
                </a:cubicBezTo>
                <a:cubicBezTo>
                  <a:pt x="1336834" y="1763554"/>
                  <a:pt x="1332071" y="1766411"/>
                  <a:pt x="1331119" y="1761649"/>
                </a:cubicBezTo>
                <a:close/>
                <a:moveTo>
                  <a:pt x="1250156" y="1714024"/>
                </a:moveTo>
                <a:cubicBezTo>
                  <a:pt x="1249204" y="1714024"/>
                  <a:pt x="1249204" y="1714976"/>
                  <a:pt x="1249204" y="1714976"/>
                </a:cubicBezTo>
                <a:cubicBezTo>
                  <a:pt x="1245394" y="1714976"/>
                  <a:pt x="1248251" y="1714024"/>
                  <a:pt x="1250156" y="1714024"/>
                </a:cubicBezTo>
                <a:close/>
                <a:moveTo>
                  <a:pt x="1250156" y="1714024"/>
                </a:moveTo>
                <a:cubicBezTo>
                  <a:pt x="1250156" y="1714024"/>
                  <a:pt x="1250156" y="1714024"/>
                  <a:pt x="1250156" y="1714024"/>
                </a:cubicBezTo>
                <a:cubicBezTo>
                  <a:pt x="1251109" y="1714024"/>
                  <a:pt x="1251109" y="1714024"/>
                  <a:pt x="1250156" y="1714024"/>
                </a:cubicBezTo>
                <a:cubicBezTo>
                  <a:pt x="1250156" y="1714024"/>
                  <a:pt x="1250156" y="1714024"/>
                  <a:pt x="1250156" y="1714024"/>
                </a:cubicBezTo>
                <a:close/>
                <a:moveTo>
                  <a:pt x="1233011" y="1708309"/>
                </a:moveTo>
                <a:cubicBezTo>
                  <a:pt x="1240631" y="1711166"/>
                  <a:pt x="1253966" y="1704499"/>
                  <a:pt x="1259681" y="1709261"/>
                </a:cubicBezTo>
                <a:cubicBezTo>
                  <a:pt x="1269206" y="1709261"/>
                  <a:pt x="1271111" y="1705451"/>
                  <a:pt x="1273016" y="1702594"/>
                </a:cubicBezTo>
                <a:cubicBezTo>
                  <a:pt x="1283494" y="1703546"/>
                  <a:pt x="1296829" y="1702594"/>
                  <a:pt x="1294924" y="1697831"/>
                </a:cubicBezTo>
                <a:cubicBezTo>
                  <a:pt x="1300639" y="1697831"/>
                  <a:pt x="1305401" y="1697831"/>
                  <a:pt x="1308259" y="1698784"/>
                </a:cubicBezTo>
                <a:cubicBezTo>
                  <a:pt x="1306354" y="1701641"/>
                  <a:pt x="1297781" y="1701641"/>
                  <a:pt x="1296829" y="1704499"/>
                </a:cubicBezTo>
                <a:cubicBezTo>
                  <a:pt x="1300639" y="1708309"/>
                  <a:pt x="1302544" y="1701641"/>
                  <a:pt x="1308259" y="1703546"/>
                </a:cubicBezTo>
                <a:cubicBezTo>
                  <a:pt x="1302544" y="1706404"/>
                  <a:pt x="1312069" y="1707356"/>
                  <a:pt x="1319689" y="1707356"/>
                </a:cubicBezTo>
                <a:cubicBezTo>
                  <a:pt x="1313974" y="1710214"/>
                  <a:pt x="1299686" y="1708309"/>
                  <a:pt x="1304449" y="1716881"/>
                </a:cubicBezTo>
                <a:cubicBezTo>
                  <a:pt x="1301591" y="1713071"/>
                  <a:pt x="1287304" y="1714976"/>
                  <a:pt x="1277779" y="1714976"/>
                </a:cubicBezTo>
                <a:cubicBezTo>
                  <a:pt x="1278731" y="1714024"/>
                  <a:pt x="1280636" y="1713071"/>
                  <a:pt x="1284446" y="1713071"/>
                </a:cubicBezTo>
                <a:cubicBezTo>
                  <a:pt x="1274921" y="1710214"/>
                  <a:pt x="1257776" y="1711166"/>
                  <a:pt x="1251109" y="1714976"/>
                </a:cubicBezTo>
                <a:cubicBezTo>
                  <a:pt x="1251109" y="1709261"/>
                  <a:pt x="1232059" y="1714024"/>
                  <a:pt x="1233011" y="1708309"/>
                </a:cubicBezTo>
                <a:close/>
                <a:moveTo>
                  <a:pt x="1275874" y="1710214"/>
                </a:moveTo>
                <a:cubicBezTo>
                  <a:pt x="1277779" y="1706404"/>
                  <a:pt x="1291114" y="1709261"/>
                  <a:pt x="1291114" y="1705451"/>
                </a:cubicBezTo>
                <a:cubicBezTo>
                  <a:pt x="1281589" y="1704499"/>
                  <a:pt x="1269206" y="1706404"/>
                  <a:pt x="1275874" y="1710214"/>
                </a:cubicBezTo>
                <a:close/>
                <a:moveTo>
                  <a:pt x="1309211" y="1784509"/>
                </a:moveTo>
                <a:cubicBezTo>
                  <a:pt x="1306354" y="1784509"/>
                  <a:pt x="1303496" y="1782604"/>
                  <a:pt x="1307306" y="1782604"/>
                </a:cubicBezTo>
                <a:cubicBezTo>
                  <a:pt x="1305401" y="1781651"/>
                  <a:pt x="1303496" y="1780699"/>
                  <a:pt x="1300639" y="1780699"/>
                </a:cubicBezTo>
                <a:cubicBezTo>
                  <a:pt x="1300639" y="1779746"/>
                  <a:pt x="1304449" y="1779746"/>
                  <a:pt x="1307306" y="1779746"/>
                </a:cubicBezTo>
                <a:cubicBezTo>
                  <a:pt x="1305401" y="1781651"/>
                  <a:pt x="1313974" y="1781651"/>
                  <a:pt x="1309211" y="1784509"/>
                </a:cubicBezTo>
                <a:close/>
                <a:moveTo>
                  <a:pt x="1261586" y="1763554"/>
                </a:moveTo>
                <a:cubicBezTo>
                  <a:pt x="1265396" y="1758791"/>
                  <a:pt x="1273969" y="1760696"/>
                  <a:pt x="1279684" y="1762601"/>
                </a:cubicBezTo>
                <a:lnTo>
                  <a:pt x="1279684" y="1768316"/>
                </a:lnTo>
                <a:cubicBezTo>
                  <a:pt x="1292066" y="1768316"/>
                  <a:pt x="1289209" y="1765459"/>
                  <a:pt x="1299686" y="1767364"/>
                </a:cubicBezTo>
                <a:cubicBezTo>
                  <a:pt x="1299686" y="1768316"/>
                  <a:pt x="1296829" y="1768316"/>
                  <a:pt x="1294924" y="1768316"/>
                </a:cubicBezTo>
                <a:cubicBezTo>
                  <a:pt x="1292066" y="1771174"/>
                  <a:pt x="1288256" y="1774031"/>
                  <a:pt x="1276826" y="1773079"/>
                </a:cubicBezTo>
                <a:cubicBezTo>
                  <a:pt x="1281589" y="1774031"/>
                  <a:pt x="1285399" y="1775936"/>
                  <a:pt x="1285399" y="1779746"/>
                </a:cubicBezTo>
                <a:cubicBezTo>
                  <a:pt x="1283494" y="1780699"/>
                  <a:pt x="1280636" y="1780699"/>
                  <a:pt x="1276826" y="1780699"/>
                </a:cubicBezTo>
                <a:cubicBezTo>
                  <a:pt x="1275874" y="1777841"/>
                  <a:pt x="1278731" y="1777841"/>
                  <a:pt x="1278731" y="1775936"/>
                </a:cubicBezTo>
                <a:cubicBezTo>
                  <a:pt x="1274921" y="1775936"/>
                  <a:pt x="1273969" y="1776889"/>
                  <a:pt x="1270159" y="1776889"/>
                </a:cubicBezTo>
                <a:cubicBezTo>
                  <a:pt x="1273969" y="1777841"/>
                  <a:pt x="1277779" y="1780699"/>
                  <a:pt x="1268254" y="1780699"/>
                </a:cubicBezTo>
                <a:cubicBezTo>
                  <a:pt x="1269206" y="1784509"/>
                  <a:pt x="1279684" y="1777841"/>
                  <a:pt x="1276826" y="1782604"/>
                </a:cubicBezTo>
                <a:cubicBezTo>
                  <a:pt x="1261586" y="1783556"/>
                  <a:pt x="1259681" y="1783556"/>
                  <a:pt x="1248251" y="1782604"/>
                </a:cubicBezTo>
                <a:cubicBezTo>
                  <a:pt x="1249204" y="1778794"/>
                  <a:pt x="1244441" y="1778794"/>
                  <a:pt x="1248251" y="1776889"/>
                </a:cubicBezTo>
                <a:cubicBezTo>
                  <a:pt x="1242536" y="1776889"/>
                  <a:pt x="1241584" y="1778794"/>
                  <a:pt x="1236821" y="1778794"/>
                </a:cubicBezTo>
                <a:cubicBezTo>
                  <a:pt x="1238726" y="1779746"/>
                  <a:pt x="1240631" y="1780699"/>
                  <a:pt x="1243489" y="1780699"/>
                </a:cubicBezTo>
                <a:cubicBezTo>
                  <a:pt x="1237774" y="1781651"/>
                  <a:pt x="1240631" y="1787366"/>
                  <a:pt x="1232059" y="1786414"/>
                </a:cubicBezTo>
                <a:cubicBezTo>
                  <a:pt x="1233011" y="1782604"/>
                  <a:pt x="1224439" y="1783556"/>
                  <a:pt x="1230154" y="1780699"/>
                </a:cubicBezTo>
                <a:cubicBezTo>
                  <a:pt x="1221581" y="1778794"/>
                  <a:pt x="1214914" y="1781651"/>
                  <a:pt x="1203484" y="1781651"/>
                </a:cubicBezTo>
                <a:cubicBezTo>
                  <a:pt x="1196816" y="1781651"/>
                  <a:pt x="1203484" y="1778794"/>
                  <a:pt x="1196816" y="1777841"/>
                </a:cubicBezTo>
                <a:cubicBezTo>
                  <a:pt x="1194911" y="1777841"/>
                  <a:pt x="1188244" y="1781651"/>
                  <a:pt x="1192054" y="1781651"/>
                </a:cubicBezTo>
                <a:cubicBezTo>
                  <a:pt x="1176814" y="1781651"/>
                  <a:pt x="1173956" y="1780699"/>
                  <a:pt x="1163479" y="1774031"/>
                </a:cubicBezTo>
                <a:cubicBezTo>
                  <a:pt x="1169194" y="1772126"/>
                  <a:pt x="1187291" y="1773079"/>
                  <a:pt x="1199674" y="1773079"/>
                </a:cubicBezTo>
                <a:cubicBezTo>
                  <a:pt x="1198721" y="1774031"/>
                  <a:pt x="1197769" y="1774984"/>
                  <a:pt x="1194911" y="1774984"/>
                </a:cubicBezTo>
                <a:cubicBezTo>
                  <a:pt x="1203484" y="1778794"/>
                  <a:pt x="1211104" y="1772126"/>
                  <a:pt x="1214914" y="1770221"/>
                </a:cubicBezTo>
                <a:cubicBezTo>
                  <a:pt x="1224439" y="1770221"/>
                  <a:pt x="1214914" y="1772126"/>
                  <a:pt x="1214914" y="1774031"/>
                </a:cubicBezTo>
                <a:cubicBezTo>
                  <a:pt x="1233964" y="1773079"/>
                  <a:pt x="1250156" y="1775936"/>
                  <a:pt x="1268254" y="1774031"/>
                </a:cubicBezTo>
                <a:cubicBezTo>
                  <a:pt x="1269206" y="1770221"/>
                  <a:pt x="1275874" y="1759744"/>
                  <a:pt x="1261586" y="1763554"/>
                </a:cubicBezTo>
                <a:close/>
                <a:moveTo>
                  <a:pt x="1244441" y="1721644"/>
                </a:moveTo>
                <a:cubicBezTo>
                  <a:pt x="1247299" y="1721644"/>
                  <a:pt x="1248251" y="1721644"/>
                  <a:pt x="1249204" y="1720691"/>
                </a:cubicBezTo>
                <a:cubicBezTo>
                  <a:pt x="1251109" y="1721644"/>
                  <a:pt x="1253014" y="1722596"/>
                  <a:pt x="1253966" y="1724501"/>
                </a:cubicBezTo>
                <a:cubicBezTo>
                  <a:pt x="1271111" y="1718786"/>
                  <a:pt x="1289209" y="1720691"/>
                  <a:pt x="1305401" y="1722596"/>
                </a:cubicBezTo>
                <a:cubicBezTo>
                  <a:pt x="1306354" y="1724501"/>
                  <a:pt x="1303496" y="1724501"/>
                  <a:pt x="1300639" y="1724501"/>
                </a:cubicBezTo>
                <a:cubicBezTo>
                  <a:pt x="1300639" y="1727359"/>
                  <a:pt x="1308259" y="1725454"/>
                  <a:pt x="1312069" y="1725454"/>
                </a:cubicBezTo>
                <a:cubicBezTo>
                  <a:pt x="1310164" y="1724501"/>
                  <a:pt x="1307306" y="1724501"/>
                  <a:pt x="1307306" y="1721644"/>
                </a:cubicBezTo>
                <a:lnTo>
                  <a:pt x="1322546" y="1721644"/>
                </a:lnTo>
                <a:cubicBezTo>
                  <a:pt x="1321594" y="1723549"/>
                  <a:pt x="1318736" y="1724501"/>
                  <a:pt x="1313974" y="1723549"/>
                </a:cubicBezTo>
                <a:cubicBezTo>
                  <a:pt x="1319689" y="1727359"/>
                  <a:pt x="1331119" y="1722596"/>
                  <a:pt x="1335881" y="1724501"/>
                </a:cubicBezTo>
                <a:cubicBezTo>
                  <a:pt x="1330166" y="1730216"/>
                  <a:pt x="1312069" y="1729264"/>
                  <a:pt x="1302544" y="1726406"/>
                </a:cubicBezTo>
                <a:cubicBezTo>
                  <a:pt x="1302544" y="1728311"/>
                  <a:pt x="1300639" y="1733074"/>
                  <a:pt x="1289209" y="1732121"/>
                </a:cubicBezTo>
                <a:cubicBezTo>
                  <a:pt x="1290161" y="1731169"/>
                  <a:pt x="1293971" y="1731169"/>
                  <a:pt x="1293971" y="1730216"/>
                </a:cubicBezTo>
                <a:cubicBezTo>
                  <a:pt x="1285399" y="1734979"/>
                  <a:pt x="1274921" y="1728311"/>
                  <a:pt x="1269206" y="1732121"/>
                </a:cubicBezTo>
                <a:cubicBezTo>
                  <a:pt x="1262539" y="1731169"/>
                  <a:pt x="1253966" y="1730216"/>
                  <a:pt x="1255871" y="1724501"/>
                </a:cubicBezTo>
                <a:cubicBezTo>
                  <a:pt x="1249204" y="1725454"/>
                  <a:pt x="1251109" y="1725454"/>
                  <a:pt x="1244441" y="1724501"/>
                </a:cubicBezTo>
                <a:lnTo>
                  <a:pt x="1244441" y="1721644"/>
                </a:lnTo>
                <a:close/>
                <a:moveTo>
                  <a:pt x="1259681" y="1725454"/>
                </a:moveTo>
                <a:cubicBezTo>
                  <a:pt x="1265396" y="1725454"/>
                  <a:pt x="1269206" y="1725454"/>
                  <a:pt x="1268254" y="1721644"/>
                </a:cubicBezTo>
                <a:lnTo>
                  <a:pt x="1259681" y="1721644"/>
                </a:lnTo>
                <a:lnTo>
                  <a:pt x="1259681" y="1725454"/>
                </a:lnTo>
                <a:close/>
                <a:moveTo>
                  <a:pt x="1251109" y="1853089"/>
                </a:moveTo>
                <a:cubicBezTo>
                  <a:pt x="1255871" y="1845469"/>
                  <a:pt x="1276826" y="1849279"/>
                  <a:pt x="1289209" y="1847374"/>
                </a:cubicBezTo>
                <a:cubicBezTo>
                  <a:pt x="1285399" y="1849279"/>
                  <a:pt x="1290161" y="1851184"/>
                  <a:pt x="1293971" y="1852136"/>
                </a:cubicBezTo>
                <a:cubicBezTo>
                  <a:pt x="1282541" y="1855946"/>
                  <a:pt x="1260634" y="1850231"/>
                  <a:pt x="1260634" y="1853089"/>
                </a:cubicBezTo>
                <a:cubicBezTo>
                  <a:pt x="1259681" y="1855946"/>
                  <a:pt x="1255871" y="1851184"/>
                  <a:pt x="1251109" y="1853089"/>
                </a:cubicBezTo>
                <a:close/>
                <a:moveTo>
                  <a:pt x="1237774" y="1799749"/>
                </a:moveTo>
                <a:cubicBezTo>
                  <a:pt x="1240631" y="1801654"/>
                  <a:pt x="1238726" y="1801654"/>
                  <a:pt x="1237774" y="1803559"/>
                </a:cubicBezTo>
                <a:cubicBezTo>
                  <a:pt x="1250156" y="1800701"/>
                  <a:pt x="1262539" y="1802606"/>
                  <a:pt x="1275874" y="1805464"/>
                </a:cubicBezTo>
                <a:cubicBezTo>
                  <a:pt x="1278731" y="1805464"/>
                  <a:pt x="1277779" y="1803559"/>
                  <a:pt x="1277779" y="1801654"/>
                </a:cubicBezTo>
                <a:cubicBezTo>
                  <a:pt x="1282541" y="1803559"/>
                  <a:pt x="1280636" y="1801654"/>
                  <a:pt x="1286351" y="1801654"/>
                </a:cubicBezTo>
                <a:cubicBezTo>
                  <a:pt x="1288256" y="1803559"/>
                  <a:pt x="1290161" y="1805464"/>
                  <a:pt x="1291114" y="1808321"/>
                </a:cubicBezTo>
                <a:cubicBezTo>
                  <a:pt x="1271111" y="1806416"/>
                  <a:pt x="1265396" y="1808321"/>
                  <a:pt x="1248251" y="1806416"/>
                </a:cubicBezTo>
                <a:cubicBezTo>
                  <a:pt x="1257776" y="1811179"/>
                  <a:pt x="1222534" y="1810226"/>
                  <a:pt x="1212056" y="1807369"/>
                </a:cubicBezTo>
                <a:cubicBezTo>
                  <a:pt x="1222534" y="1802606"/>
                  <a:pt x="1221581" y="1803559"/>
                  <a:pt x="1237774" y="1799749"/>
                </a:cubicBezTo>
                <a:close/>
                <a:moveTo>
                  <a:pt x="1257776" y="1837849"/>
                </a:moveTo>
                <a:cubicBezTo>
                  <a:pt x="1255871" y="1840706"/>
                  <a:pt x="1262539" y="1839754"/>
                  <a:pt x="1262539" y="1842611"/>
                </a:cubicBezTo>
                <a:cubicBezTo>
                  <a:pt x="1268254" y="1841659"/>
                  <a:pt x="1291114" y="1838801"/>
                  <a:pt x="1287304" y="1846421"/>
                </a:cubicBezTo>
                <a:cubicBezTo>
                  <a:pt x="1269206" y="1846421"/>
                  <a:pt x="1261586" y="1845469"/>
                  <a:pt x="1251109" y="1844516"/>
                </a:cubicBezTo>
                <a:cubicBezTo>
                  <a:pt x="1250156" y="1841659"/>
                  <a:pt x="1253966" y="1842611"/>
                  <a:pt x="1257776" y="1842611"/>
                </a:cubicBezTo>
                <a:cubicBezTo>
                  <a:pt x="1256824" y="1839754"/>
                  <a:pt x="1244441" y="1842611"/>
                  <a:pt x="1242536" y="1840706"/>
                </a:cubicBezTo>
                <a:cubicBezTo>
                  <a:pt x="1246346" y="1834991"/>
                  <a:pt x="1249204" y="1838801"/>
                  <a:pt x="1257776" y="1837849"/>
                </a:cubicBezTo>
                <a:close/>
                <a:moveTo>
                  <a:pt x="1277779" y="1884521"/>
                </a:moveTo>
                <a:cubicBezTo>
                  <a:pt x="1274921" y="1887379"/>
                  <a:pt x="1272064" y="1881664"/>
                  <a:pt x="1273016" y="1878806"/>
                </a:cubicBezTo>
                <a:cubicBezTo>
                  <a:pt x="1279684" y="1877854"/>
                  <a:pt x="1275874" y="1882616"/>
                  <a:pt x="1284446" y="1880711"/>
                </a:cubicBezTo>
                <a:cubicBezTo>
                  <a:pt x="1287304" y="1886426"/>
                  <a:pt x="1271111" y="1882616"/>
                  <a:pt x="1277779" y="1884521"/>
                </a:cubicBezTo>
                <a:close/>
                <a:moveTo>
                  <a:pt x="1248251" y="1741646"/>
                </a:moveTo>
                <a:cubicBezTo>
                  <a:pt x="1253966" y="1737836"/>
                  <a:pt x="1256824" y="1744504"/>
                  <a:pt x="1266349" y="1742599"/>
                </a:cubicBezTo>
                <a:cubicBezTo>
                  <a:pt x="1266349" y="1743551"/>
                  <a:pt x="1267301" y="1744504"/>
                  <a:pt x="1268254" y="1744504"/>
                </a:cubicBezTo>
                <a:cubicBezTo>
                  <a:pt x="1272064" y="1747361"/>
                  <a:pt x="1253014" y="1742599"/>
                  <a:pt x="1248251" y="1741646"/>
                </a:cubicBezTo>
                <a:close/>
                <a:moveTo>
                  <a:pt x="1173004" y="1842611"/>
                </a:moveTo>
                <a:cubicBezTo>
                  <a:pt x="1172051" y="1837849"/>
                  <a:pt x="1163479" y="1843564"/>
                  <a:pt x="1164431" y="1837849"/>
                </a:cubicBezTo>
                <a:cubicBezTo>
                  <a:pt x="1178719" y="1836896"/>
                  <a:pt x="1184434" y="1837849"/>
                  <a:pt x="1184434" y="1842611"/>
                </a:cubicBezTo>
                <a:cubicBezTo>
                  <a:pt x="1186339" y="1839754"/>
                  <a:pt x="1198721" y="1841659"/>
                  <a:pt x="1202531" y="1838801"/>
                </a:cubicBezTo>
                <a:cubicBezTo>
                  <a:pt x="1207294" y="1838801"/>
                  <a:pt x="1203484" y="1843564"/>
                  <a:pt x="1202531" y="1844516"/>
                </a:cubicBezTo>
                <a:cubicBezTo>
                  <a:pt x="1215866" y="1842611"/>
                  <a:pt x="1220629" y="1839754"/>
                  <a:pt x="1231106" y="1838801"/>
                </a:cubicBezTo>
                <a:cubicBezTo>
                  <a:pt x="1229201" y="1837849"/>
                  <a:pt x="1228249" y="1835944"/>
                  <a:pt x="1229201" y="1834039"/>
                </a:cubicBezTo>
                <a:lnTo>
                  <a:pt x="1235869" y="1834039"/>
                </a:lnTo>
                <a:cubicBezTo>
                  <a:pt x="1237774" y="1837849"/>
                  <a:pt x="1233964" y="1838801"/>
                  <a:pt x="1231106" y="1839754"/>
                </a:cubicBezTo>
                <a:cubicBezTo>
                  <a:pt x="1235869" y="1842611"/>
                  <a:pt x="1238726" y="1840706"/>
                  <a:pt x="1246346" y="1840706"/>
                </a:cubicBezTo>
                <a:cubicBezTo>
                  <a:pt x="1241584" y="1850231"/>
                  <a:pt x="1189196" y="1839754"/>
                  <a:pt x="1186339" y="1847374"/>
                </a:cubicBezTo>
                <a:cubicBezTo>
                  <a:pt x="1173956" y="1846421"/>
                  <a:pt x="1162526" y="1845469"/>
                  <a:pt x="1154906" y="1841659"/>
                </a:cubicBezTo>
                <a:cubicBezTo>
                  <a:pt x="1154906" y="1840706"/>
                  <a:pt x="1166336" y="1843564"/>
                  <a:pt x="1173004" y="1842611"/>
                </a:cubicBezTo>
                <a:close/>
                <a:moveTo>
                  <a:pt x="1231106" y="1738789"/>
                </a:moveTo>
                <a:cubicBezTo>
                  <a:pt x="1233011" y="1736884"/>
                  <a:pt x="1236821" y="1736884"/>
                  <a:pt x="1239679" y="1734979"/>
                </a:cubicBezTo>
                <a:cubicBezTo>
                  <a:pt x="1233964" y="1728311"/>
                  <a:pt x="1216819" y="1739741"/>
                  <a:pt x="1214914" y="1731169"/>
                </a:cubicBezTo>
                <a:cubicBezTo>
                  <a:pt x="1221581" y="1732121"/>
                  <a:pt x="1223486" y="1730216"/>
                  <a:pt x="1228249" y="1730216"/>
                </a:cubicBezTo>
                <a:cubicBezTo>
                  <a:pt x="1207294" y="1727359"/>
                  <a:pt x="1196816" y="1731169"/>
                  <a:pt x="1172051" y="1734026"/>
                </a:cubicBezTo>
                <a:cubicBezTo>
                  <a:pt x="1173956" y="1733074"/>
                  <a:pt x="1174909" y="1731169"/>
                  <a:pt x="1173956" y="1729264"/>
                </a:cubicBezTo>
                <a:cubicBezTo>
                  <a:pt x="1165384" y="1728311"/>
                  <a:pt x="1163479" y="1734026"/>
                  <a:pt x="1158716" y="1729264"/>
                </a:cubicBezTo>
                <a:cubicBezTo>
                  <a:pt x="1156811" y="1730216"/>
                  <a:pt x="1154906" y="1731169"/>
                  <a:pt x="1153954" y="1733074"/>
                </a:cubicBezTo>
                <a:cubicBezTo>
                  <a:pt x="1142524" y="1734979"/>
                  <a:pt x="1130141" y="1727359"/>
                  <a:pt x="1122521" y="1732121"/>
                </a:cubicBezTo>
                <a:cubicBezTo>
                  <a:pt x="1118711" y="1726406"/>
                  <a:pt x="1143476" y="1732121"/>
                  <a:pt x="1147286" y="1726406"/>
                </a:cubicBezTo>
                <a:cubicBezTo>
                  <a:pt x="1170146" y="1731169"/>
                  <a:pt x="1196816" y="1722596"/>
                  <a:pt x="1213961" y="1724501"/>
                </a:cubicBezTo>
                <a:cubicBezTo>
                  <a:pt x="1216819" y="1724501"/>
                  <a:pt x="1214914" y="1723549"/>
                  <a:pt x="1213961" y="1723549"/>
                </a:cubicBezTo>
                <a:cubicBezTo>
                  <a:pt x="1229201" y="1719739"/>
                  <a:pt x="1231106" y="1728311"/>
                  <a:pt x="1243489" y="1728311"/>
                </a:cubicBezTo>
                <a:cubicBezTo>
                  <a:pt x="1242536" y="1730216"/>
                  <a:pt x="1237774" y="1729264"/>
                  <a:pt x="1234916" y="1729264"/>
                </a:cubicBezTo>
                <a:cubicBezTo>
                  <a:pt x="1244441" y="1731169"/>
                  <a:pt x="1238726" y="1733074"/>
                  <a:pt x="1241584" y="1738789"/>
                </a:cubicBezTo>
                <a:cubicBezTo>
                  <a:pt x="1235869" y="1735931"/>
                  <a:pt x="1235869" y="1738789"/>
                  <a:pt x="1231106" y="1738789"/>
                </a:cubicBezTo>
                <a:close/>
                <a:moveTo>
                  <a:pt x="1181576" y="1830229"/>
                </a:moveTo>
                <a:cubicBezTo>
                  <a:pt x="1178719" y="1826419"/>
                  <a:pt x="1189196" y="1829276"/>
                  <a:pt x="1186339" y="1825466"/>
                </a:cubicBezTo>
                <a:cubicBezTo>
                  <a:pt x="1183481" y="1823561"/>
                  <a:pt x="1170146" y="1826419"/>
                  <a:pt x="1166336" y="1821656"/>
                </a:cubicBezTo>
                <a:cubicBezTo>
                  <a:pt x="1183481" y="1821656"/>
                  <a:pt x="1215866" y="1819751"/>
                  <a:pt x="1233011" y="1826419"/>
                </a:cubicBezTo>
                <a:cubicBezTo>
                  <a:pt x="1217771" y="1829276"/>
                  <a:pt x="1198721" y="1834039"/>
                  <a:pt x="1181576" y="1830229"/>
                </a:cubicBezTo>
                <a:close/>
                <a:moveTo>
                  <a:pt x="1194911" y="1721644"/>
                </a:moveTo>
                <a:cubicBezTo>
                  <a:pt x="1198721" y="1718786"/>
                  <a:pt x="1204436" y="1717834"/>
                  <a:pt x="1214914" y="1717834"/>
                </a:cubicBezTo>
                <a:cubicBezTo>
                  <a:pt x="1210151" y="1719739"/>
                  <a:pt x="1201579" y="1719739"/>
                  <a:pt x="1194911" y="1721644"/>
                </a:cubicBezTo>
                <a:close/>
                <a:moveTo>
                  <a:pt x="1173004" y="1876901"/>
                </a:moveTo>
                <a:cubicBezTo>
                  <a:pt x="1173004" y="1879759"/>
                  <a:pt x="1166336" y="1879759"/>
                  <a:pt x="1166336" y="1882616"/>
                </a:cubicBezTo>
                <a:cubicBezTo>
                  <a:pt x="1156811" y="1880711"/>
                  <a:pt x="1168241" y="1877854"/>
                  <a:pt x="1173004" y="1876901"/>
                </a:cubicBezTo>
                <a:close/>
                <a:moveTo>
                  <a:pt x="1153001" y="1784509"/>
                </a:moveTo>
                <a:cubicBezTo>
                  <a:pt x="1149191" y="1780699"/>
                  <a:pt x="1137761" y="1779746"/>
                  <a:pt x="1131094" y="1777841"/>
                </a:cubicBezTo>
                <a:cubicBezTo>
                  <a:pt x="1136809" y="1782604"/>
                  <a:pt x="1098709" y="1783556"/>
                  <a:pt x="1097756" y="1777841"/>
                </a:cubicBezTo>
                <a:cubicBezTo>
                  <a:pt x="1111091" y="1776889"/>
                  <a:pt x="1131094" y="1774031"/>
                  <a:pt x="1144429" y="1777841"/>
                </a:cubicBezTo>
                <a:cubicBezTo>
                  <a:pt x="1147286" y="1777841"/>
                  <a:pt x="1146334" y="1775936"/>
                  <a:pt x="1146334" y="1774031"/>
                </a:cubicBezTo>
                <a:cubicBezTo>
                  <a:pt x="1154906" y="1774031"/>
                  <a:pt x="1160621" y="1774984"/>
                  <a:pt x="1164431" y="1777841"/>
                </a:cubicBezTo>
                <a:cubicBezTo>
                  <a:pt x="1164431" y="1778794"/>
                  <a:pt x="1160621" y="1778794"/>
                  <a:pt x="1157764" y="1778794"/>
                </a:cubicBezTo>
                <a:cubicBezTo>
                  <a:pt x="1158716" y="1780699"/>
                  <a:pt x="1163479" y="1779746"/>
                  <a:pt x="1166336" y="1779746"/>
                </a:cubicBezTo>
                <a:cubicBezTo>
                  <a:pt x="1169194" y="1780699"/>
                  <a:pt x="1151096" y="1781651"/>
                  <a:pt x="1153001" y="1785461"/>
                </a:cubicBezTo>
                <a:cubicBezTo>
                  <a:pt x="1150144" y="1785461"/>
                  <a:pt x="1151096" y="1784509"/>
                  <a:pt x="1153001" y="1784509"/>
                </a:cubicBezTo>
                <a:close/>
                <a:moveTo>
                  <a:pt x="1134904" y="1916906"/>
                </a:moveTo>
                <a:cubicBezTo>
                  <a:pt x="1140619" y="1918811"/>
                  <a:pt x="1143476" y="1922621"/>
                  <a:pt x="1146334" y="1916906"/>
                </a:cubicBezTo>
                <a:cubicBezTo>
                  <a:pt x="1149191" y="1917859"/>
                  <a:pt x="1150144" y="1919764"/>
                  <a:pt x="1151096" y="1921669"/>
                </a:cubicBezTo>
                <a:cubicBezTo>
                  <a:pt x="1143476" y="1918811"/>
                  <a:pt x="1128236" y="1923574"/>
                  <a:pt x="1134904" y="1916906"/>
                </a:cubicBezTo>
                <a:close/>
                <a:moveTo>
                  <a:pt x="1114901" y="1694974"/>
                </a:moveTo>
                <a:cubicBezTo>
                  <a:pt x="1124426" y="1694974"/>
                  <a:pt x="1125379" y="1693069"/>
                  <a:pt x="1130141" y="1695926"/>
                </a:cubicBezTo>
                <a:cubicBezTo>
                  <a:pt x="1124426" y="1699736"/>
                  <a:pt x="1116806" y="1695926"/>
                  <a:pt x="1108234" y="1697831"/>
                </a:cubicBezTo>
                <a:cubicBezTo>
                  <a:pt x="1099661" y="1695926"/>
                  <a:pt x="1119664" y="1698784"/>
                  <a:pt x="1114901" y="1694974"/>
                </a:cubicBezTo>
                <a:close/>
                <a:moveTo>
                  <a:pt x="1125379" y="1774031"/>
                </a:moveTo>
                <a:cubicBezTo>
                  <a:pt x="1115854" y="1774984"/>
                  <a:pt x="1115854" y="1772126"/>
                  <a:pt x="1110139" y="1772126"/>
                </a:cubicBezTo>
                <a:cubicBezTo>
                  <a:pt x="1106329" y="1771174"/>
                  <a:pt x="1127284" y="1768316"/>
                  <a:pt x="1125379" y="1774031"/>
                </a:cubicBezTo>
                <a:close/>
                <a:moveTo>
                  <a:pt x="1072039" y="1945481"/>
                </a:moveTo>
                <a:cubicBezTo>
                  <a:pt x="1071086" y="1936909"/>
                  <a:pt x="1047274" y="1940719"/>
                  <a:pt x="1035844" y="1937861"/>
                </a:cubicBezTo>
                <a:cubicBezTo>
                  <a:pt x="1045369" y="1935956"/>
                  <a:pt x="1054894" y="1935956"/>
                  <a:pt x="1072039" y="1936909"/>
                </a:cubicBezTo>
                <a:cubicBezTo>
                  <a:pt x="1072039" y="1937861"/>
                  <a:pt x="1072991" y="1938814"/>
                  <a:pt x="1073944" y="1938814"/>
                </a:cubicBezTo>
                <a:cubicBezTo>
                  <a:pt x="1065371" y="1940719"/>
                  <a:pt x="1078706" y="1941671"/>
                  <a:pt x="1072039" y="1945481"/>
                </a:cubicBezTo>
                <a:close/>
                <a:moveTo>
                  <a:pt x="1065371" y="1930241"/>
                </a:moveTo>
                <a:cubicBezTo>
                  <a:pt x="1062514" y="1930241"/>
                  <a:pt x="1063466" y="1932146"/>
                  <a:pt x="1063466" y="1934051"/>
                </a:cubicBezTo>
                <a:cubicBezTo>
                  <a:pt x="1055846" y="1934051"/>
                  <a:pt x="1050131" y="1932146"/>
                  <a:pt x="1043464" y="1932146"/>
                </a:cubicBezTo>
                <a:cubicBezTo>
                  <a:pt x="1049179" y="1927384"/>
                  <a:pt x="1010126" y="1933099"/>
                  <a:pt x="1007269" y="1926431"/>
                </a:cubicBezTo>
                <a:cubicBezTo>
                  <a:pt x="1022509" y="1929289"/>
                  <a:pt x="1027271" y="1923574"/>
                  <a:pt x="1038701" y="1927384"/>
                </a:cubicBezTo>
                <a:cubicBezTo>
                  <a:pt x="1037749" y="1922621"/>
                  <a:pt x="1055846" y="1926431"/>
                  <a:pt x="1060609" y="1928336"/>
                </a:cubicBezTo>
                <a:cubicBezTo>
                  <a:pt x="1064419" y="1927384"/>
                  <a:pt x="1060609" y="1926431"/>
                  <a:pt x="1060609" y="1924526"/>
                </a:cubicBezTo>
                <a:cubicBezTo>
                  <a:pt x="1065371" y="1921669"/>
                  <a:pt x="1065371" y="1932146"/>
                  <a:pt x="1072039" y="1932146"/>
                </a:cubicBezTo>
                <a:cubicBezTo>
                  <a:pt x="1071086" y="1935956"/>
                  <a:pt x="1061561" y="1933099"/>
                  <a:pt x="1065371" y="1930241"/>
                </a:cubicBezTo>
                <a:close/>
                <a:moveTo>
                  <a:pt x="1009174" y="1735931"/>
                </a:moveTo>
                <a:cubicBezTo>
                  <a:pt x="1012984" y="1733074"/>
                  <a:pt x="1017746" y="1731169"/>
                  <a:pt x="1017746" y="1726406"/>
                </a:cubicBezTo>
                <a:cubicBezTo>
                  <a:pt x="1024414" y="1730216"/>
                  <a:pt x="1034891" y="1726406"/>
                  <a:pt x="1044416" y="1730216"/>
                </a:cubicBezTo>
                <a:cubicBezTo>
                  <a:pt x="1041559" y="1730216"/>
                  <a:pt x="1037749" y="1733074"/>
                  <a:pt x="1032986" y="1731169"/>
                </a:cubicBezTo>
                <a:cubicBezTo>
                  <a:pt x="1030129" y="1731169"/>
                  <a:pt x="1032986" y="1733074"/>
                  <a:pt x="1034891" y="1733074"/>
                </a:cubicBezTo>
                <a:cubicBezTo>
                  <a:pt x="1032986" y="1737836"/>
                  <a:pt x="1017746" y="1737836"/>
                  <a:pt x="1009174" y="1735931"/>
                </a:cubicBezTo>
                <a:close/>
                <a:moveTo>
                  <a:pt x="1027271" y="1700689"/>
                </a:moveTo>
                <a:cubicBezTo>
                  <a:pt x="1024414" y="1700689"/>
                  <a:pt x="1026319" y="1699736"/>
                  <a:pt x="1027271" y="1699736"/>
                </a:cubicBezTo>
                <a:cubicBezTo>
                  <a:pt x="1027271" y="1698784"/>
                  <a:pt x="1026319" y="1697831"/>
                  <a:pt x="1025366" y="1697831"/>
                </a:cubicBezTo>
                <a:cubicBezTo>
                  <a:pt x="1027271" y="1696879"/>
                  <a:pt x="1032034" y="1697831"/>
                  <a:pt x="1038701" y="1696879"/>
                </a:cubicBezTo>
                <a:cubicBezTo>
                  <a:pt x="1039654" y="1699736"/>
                  <a:pt x="1036796" y="1699736"/>
                  <a:pt x="1036796" y="1701641"/>
                </a:cubicBezTo>
                <a:cubicBezTo>
                  <a:pt x="1032034" y="1701641"/>
                  <a:pt x="1029176" y="1696879"/>
                  <a:pt x="1027271" y="1700689"/>
                </a:cubicBezTo>
                <a:close/>
                <a:moveTo>
                  <a:pt x="944404" y="1704499"/>
                </a:moveTo>
                <a:cubicBezTo>
                  <a:pt x="940594" y="1702594"/>
                  <a:pt x="944404" y="1702594"/>
                  <a:pt x="944404" y="1699736"/>
                </a:cubicBezTo>
                <a:cubicBezTo>
                  <a:pt x="939641" y="1700689"/>
                  <a:pt x="934879" y="1703546"/>
                  <a:pt x="929164" y="1700689"/>
                </a:cubicBezTo>
                <a:cubicBezTo>
                  <a:pt x="952976" y="1695926"/>
                  <a:pt x="980599" y="1695926"/>
                  <a:pt x="1015841" y="1695926"/>
                </a:cubicBezTo>
                <a:cubicBezTo>
                  <a:pt x="1012984" y="1701641"/>
                  <a:pt x="1002506" y="1697831"/>
                  <a:pt x="995839" y="1699736"/>
                </a:cubicBezTo>
                <a:cubicBezTo>
                  <a:pt x="995839" y="1702594"/>
                  <a:pt x="997744" y="1703546"/>
                  <a:pt x="1002506" y="1703546"/>
                </a:cubicBezTo>
                <a:cubicBezTo>
                  <a:pt x="1002506" y="1706404"/>
                  <a:pt x="994886" y="1704499"/>
                  <a:pt x="991076" y="1704499"/>
                </a:cubicBezTo>
                <a:cubicBezTo>
                  <a:pt x="991076" y="1701641"/>
                  <a:pt x="994886" y="1702594"/>
                  <a:pt x="991076" y="1699736"/>
                </a:cubicBezTo>
                <a:cubicBezTo>
                  <a:pt x="974884" y="1703546"/>
                  <a:pt x="958691" y="1702594"/>
                  <a:pt x="946309" y="1699736"/>
                </a:cubicBezTo>
                <a:cubicBezTo>
                  <a:pt x="949166" y="1702594"/>
                  <a:pt x="952976" y="1703546"/>
                  <a:pt x="959644" y="1701641"/>
                </a:cubicBezTo>
                <a:cubicBezTo>
                  <a:pt x="960596" y="1707356"/>
                  <a:pt x="953929" y="1702594"/>
                  <a:pt x="944404" y="1704499"/>
                </a:cubicBezTo>
                <a:close/>
                <a:moveTo>
                  <a:pt x="1007269" y="1733074"/>
                </a:moveTo>
                <a:cubicBezTo>
                  <a:pt x="1012031" y="1735931"/>
                  <a:pt x="992029" y="1738789"/>
                  <a:pt x="989171" y="1734979"/>
                </a:cubicBezTo>
                <a:cubicBezTo>
                  <a:pt x="994886" y="1730216"/>
                  <a:pt x="1001554" y="1734026"/>
                  <a:pt x="1007269" y="1729264"/>
                </a:cubicBezTo>
                <a:cubicBezTo>
                  <a:pt x="1014889" y="1729264"/>
                  <a:pt x="1000601" y="1735931"/>
                  <a:pt x="1007269" y="1733074"/>
                </a:cubicBezTo>
                <a:close/>
                <a:moveTo>
                  <a:pt x="891064" y="1745456"/>
                </a:moveTo>
                <a:cubicBezTo>
                  <a:pt x="927259" y="1747361"/>
                  <a:pt x="958691" y="1743551"/>
                  <a:pt x="987266" y="1747361"/>
                </a:cubicBezTo>
                <a:cubicBezTo>
                  <a:pt x="976789" y="1752124"/>
                  <a:pt x="970121" y="1747361"/>
                  <a:pt x="965359" y="1748314"/>
                </a:cubicBezTo>
                <a:cubicBezTo>
                  <a:pt x="962501" y="1750219"/>
                  <a:pt x="964406" y="1750219"/>
                  <a:pt x="965359" y="1754029"/>
                </a:cubicBezTo>
                <a:cubicBezTo>
                  <a:pt x="980599" y="1752124"/>
                  <a:pt x="989171" y="1754981"/>
                  <a:pt x="1001554" y="1754029"/>
                </a:cubicBezTo>
                <a:cubicBezTo>
                  <a:pt x="1001554" y="1757839"/>
                  <a:pt x="991076" y="1755934"/>
                  <a:pt x="988219" y="1758791"/>
                </a:cubicBezTo>
                <a:cubicBezTo>
                  <a:pt x="977741" y="1754981"/>
                  <a:pt x="975836" y="1759744"/>
                  <a:pt x="963454" y="1757839"/>
                </a:cubicBezTo>
                <a:cubicBezTo>
                  <a:pt x="964406" y="1764506"/>
                  <a:pt x="984409" y="1759744"/>
                  <a:pt x="981551" y="1765459"/>
                </a:cubicBezTo>
                <a:cubicBezTo>
                  <a:pt x="986314" y="1765459"/>
                  <a:pt x="988219" y="1764506"/>
                  <a:pt x="988219" y="1761649"/>
                </a:cubicBezTo>
                <a:cubicBezTo>
                  <a:pt x="994886" y="1764506"/>
                  <a:pt x="991076" y="1768316"/>
                  <a:pt x="1001554" y="1769269"/>
                </a:cubicBezTo>
                <a:cubicBezTo>
                  <a:pt x="1001554" y="1773079"/>
                  <a:pt x="988219" y="1771174"/>
                  <a:pt x="988219" y="1768316"/>
                </a:cubicBezTo>
                <a:cubicBezTo>
                  <a:pt x="998696" y="1770221"/>
                  <a:pt x="987266" y="1763554"/>
                  <a:pt x="976789" y="1766411"/>
                </a:cubicBezTo>
                <a:cubicBezTo>
                  <a:pt x="979646" y="1769269"/>
                  <a:pt x="984409" y="1772126"/>
                  <a:pt x="990124" y="1773079"/>
                </a:cubicBezTo>
                <a:cubicBezTo>
                  <a:pt x="979646" y="1775936"/>
                  <a:pt x="970121" y="1774031"/>
                  <a:pt x="958691" y="1777841"/>
                </a:cubicBezTo>
                <a:cubicBezTo>
                  <a:pt x="957739" y="1775936"/>
                  <a:pt x="960596" y="1775936"/>
                  <a:pt x="960596" y="1774031"/>
                </a:cubicBezTo>
                <a:cubicBezTo>
                  <a:pt x="952024" y="1773079"/>
                  <a:pt x="951071" y="1775936"/>
                  <a:pt x="942499" y="1774984"/>
                </a:cubicBezTo>
                <a:cubicBezTo>
                  <a:pt x="942499" y="1773079"/>
                  <a:pt x="944404" y="1772126"/>
                  <a:pt x="947261" y="1771174"/>
                </a:cubicBezTo>
                <a:cubicBezTo>
                  <a:pt x="945356" y="1770221"/>
                  <a:pt x="942499" y="1770221"/>
                  <a:pt x="942499" y="1767364"/>
                </a:cubicBezTo>
                <a:cubicBezTo>
                  <a:pt x="938689" y="1767364"/>
                  <a:pt x="937736" y="1769269"/>
                  <a:pt x="937736" y="1772126"/>
                </a:cubicBezTo>
                <a:cubicBezTo>
                  <a:pt x="932974" y="1771174"/>
                  <a:pt x="928211" y="1769269"/>
                  <a:pt x="919639" y="1770221"/>
                </a:cubicBezTo>
                <a:cubicBezTo>
                  <a:pt x="923449" y="1768316"/>
                  <a:pt x="934879" y="1764506"/>
                  <a:pt x="939641" y="1766411"/>
                </a:cubicBezTo>
                <a:cubicBezTo>
                  <a:pt x="942499" y="1766411"/>
                  <a:pt x="941546" y="1764506"/>
                  <a:pt x="944404" y="1764506"/>
                </a:cubicBezTo>
                <a:cubicBezTo>
                  <a:pt x="935831" y="1759744"/>
                  <a:pt x="921544" y="1770221"/>
                  <a:pt x="908209" y="1766411"/>
                </a:cubicBezTo>
                <a:cubicBezTo>
                  <a:pt x="907256" y="1769269"/>
                  <a:pt x="916781" y="1767364"/>
                  <a:pt x="914876" y="1771174"/>
                </a:cubicBezTo>
                <a:cubicBezTo>
                  <a:pt x="905351" y="1774031"/>
                  <a:pt x="898684" y="1772126"/>
                  <a:pt x="886301" y="1772126"/>
                </a:cubicBezTo>
                <a:cubicBezTo>
                  <a:pt x="889159" y="1771174"/>
                  <a:pt x="892969" y="1769269"/>
                  <a:pt x="894874" y="1767364"/>
                </a:cubicBezTo>
                <a:cubicBezTo>
                  <a:pt x="876776" y="1764506"/>
                  <a:pt x="859631" y="1766411"/>
                  <a:pt x="834866" y="1765459"/>
                </a:cubicBezTo>
                <a:cubicBezTo>
                  <a:pt x="832961" y="1758791"/>
                  <a:pt x="866299" y="1764506"/>
                  <a:pt x="861536" y="1759744"/>
                </a:cubicBezTo>
                <a:cubicBezTo>
                  <a:pt x="861536" y="1757839"/>
                  <a:pt x="871061" y="1759744"/>
                  <a:pt x="868204" y="1763554"/>
                </a:cubicBezTo>
                <a:cubicBezTo>
                  <a:pt x="873919" y="1762601"/>
                  <a:pt x="880586" y="1762601"/>
                  <a:pt x="886301" y="1764506"/>
                </a:cubicBezTo>
                <a:cubicBezTo>
                  <a:pt x="897731" y="1759744"/>
                  <a:pt x="912019" y="1757839"/>
                  <a:pt x="929164" y="1760696"/>
                </a:cubicBezTo>
                <a:cubicBezTo>
                  <a:pt x="932021" y="1759744"/>
                  <a:pt x="932974" y="1757839"/>
                  <a:pt x="940594" y="1758791"/>
                </a:cubicBezTo>
                <a:cubicBezTo>
                  <a:pt x="939641" y="1756886"/>
                  <a:pt x="936784" y="1756886"/>
                  <a:pt x="935831" y="1754981"/>
                </a:cubicBezTo>
                <a:cubicBezTo>
                  <a:pt x="930116" y="1754981"/>
                  <a:pt x="933926" y="1759744"/>
                  <a:pt x="927259" y="1758791"/>
                </a:cubicBezTo>
                <a:cubicBezTo>
                  <a:pt x="922496" y="1752124"/>
                  <a:pt x="914876" y="1749266"/>
                  <a:pt x="900589" y="1747361"/>
                </a:cubicBezTo>
                <a:cubicBezTo>
                  <a:pt x="898684" y="1749266"/>
                  <a:pt x="894874" y="1750219"/>
                  <a:pt x="887254" y="1749266"/>
                </a:cubicBezTo>
                <a:cubicBezTo>
                  <a:pt x="892969" y="1749266"/>
                  <a:pt x="887254" y="1748314"/>
                  <a:pt x="891064" y="1745456"/>
                </a:cubicBezTo>
                <a:close/>
                <a:moveTo>
                  <a:pt x="972026" y="1735931"/>
                </a:moveTo>
                <a:cubicBezTo>
                  <a:pt x="965359" y="1734979"/>
                  <a:pt x="972026" y="1731169"/>
                  <a:pt x="978694" y="1732121"/>
                </a:cubicBezTo>
                <a:cubicBezTo>
                  <a:pt x="977741" y="1730216"/>
                  <a:pt x="972026" y="1728311"/>
                  <a:pt x="976789" y="1726406"/>
                </a:cubicBezTo>
                <a:cubicBezTo>
                  <a:pt x="973931" y="1726406"/>
                  <a:pt x="972979" y="1726406"/>
                  <a:pt x="972026" y="1727359"/>
                </a:cubicBezTo>
                <a:cubicBezTo>
                  <a:pt x="966311" y="1725454"/>
                  <a:pt x="980599" y="1724501"/>
                  <a:pt x="976789" y="1720691"/>
                </a:cubicBezTo>
                <a:cubicBezTo>
                  <a:pt x="982504" y="1724501"/>
                  <a:pt x="987266" y="1722596"/>
                  <a:pt x="994886" y="1724501"/>
                </a:cubicBezTo>
                <a:cubicBezTo>
                  <a:pt x="987266" y="1728311"/>
                  <a:pt x="991076" y="1731169"/>
                  <a:pt x="983456" y="1729264"/>
                </a:cubicBezTo>
                <a:cubicBezTo>
                  <a:pt x="978694" y="1729264"/>
                  <a:pt x="986314" y="1732121"/>
                  <a:pt x="983456" y="1734979"/>
                </a:cubicBezTo>
                <a:cubicBezTo>
                  <a:pt x="979646" y="1733074"/>
                  <a:pt x="973931" y="1734026"/>
                  <a:pt x="972026" y="1735931"/>
                </a:cubicBezTo>
                <a:close/>
                <a:moveTo>
                  <a:pt x="920591" y="1775936"/>
                </a:moveTo>
                <a:cubicBezTo>
                  <a:pt x="920591" y="1777841"/>
                  <a:pt x="922496" y="1778794"/>
                  <a:pt x="925354" y="1779746"/>
                </a:cubicBezTo>
                <a:cubicBezTo>
                  <a:pt x="928211" y="1782604"/>
                  <a:pt x="911066" y="1781651"/>
                  <a:pt x="918686" y="1783556"/>
                </a:cubicBezTo>
                <a:cubicBezTo>
                  <a:pt x="913924" y="1782604"/>
                  <a:pt x="896779" y="1784509"/>
                  <a:pt x="890111" y="1779746"/>
                </a:cubicBezTo>
                <a:cubicBezTo>
                  <a:pt x="894874" y="1774031"/>
                  <a:pt x="907256" y="1778794"/>
                  <a:pt x="920591" y="1775936"/>
                </a:cubicBezTo>
                <a:close/>
                <a:moveTo>
                  <a:pt x="797719" y="1856899"/>
                </a:moveTo>
                <a:cubicBezTo>
                  <a:pt x="800576" y="1861661"/>
                  <a:pt x="792004" y="1860709"/>
                  <a:pt x="786289" y="1860709"/>
                </a:cubicBezTo>
                <a:cubicBezTo>
                  <a:pt x="786289" y="1858804"/>
                  <a:pt x="786289" y="1857851"/>
                  <a:pt x="784384" y="1856899"/>
                </a:cubicBezTo>
                <a:cubicBezTo>
                  <a:pt x="787241" y="1854994"/>
                  <a:pt x="791051" y="1859756"/>
                  <a:pt x="797719" y="1856899"/>
                </a:cubicBezTo>
                <a:close/>
                <a:moveTo>
                  <a:pt x="736759" y="1733074"/>
                </a:moveTo>
                <a:cubicBezTo>
                  <a:pt x="736759" y="1730216"/>
                  <a:pt x="742474" y="1730216"/>
                  <a:pt x="748189" y="1731169"/>
                </a:cubicBezTo>
                <a:cubicBezTo>
                  <a:pt x="743426" y="1727359"/>
                  <a:pt x="736759" y="1733074"/>
                  <a:pt x="728186" y="1731169"/>
                </a:cubicBezTo>
                <a:cubicBezTo>
                  <a:pt x="739616" y="1723549"/>
                  <a:pt x="705326" y="1728311"/>
                  <a:pt x="696754" y="1725454"/>
                </a:cubicBezTo>
                <a:cubicBezTo>
                  <a:pt x="697706" y="1725454"/>
                  <a:pt x="702469" y="1720691"/>
                  <a:pt x="700564" y="1720691"/>
                </a:cubicBezTo>
                <a:cubicBezTo>
                  <a:pt x="714851" y="1715929"/>
                  <a:pt x="739616" y="1722596"/>
                  <a:pt x="761524" y="1718786"/>
                </a:cubicBezTo>
                <a:cubicBezTo>
                  <a:pt x="761524" y="1719739"/>
                  <a:pt x="758666" y="1719739"/>
                  <a:pt x="756761" y="1719739"/>
                </a:cubicBezTo>
                <a:cubicBezTo>
                  <a:pt x="755809" y="1722596"/>
                  <a:pt x="760571" y="1722596"/>
                  <a:pt x="758666" y="1725454"/>
                </a:cubicBezTo>
                <a:cubicBezTo>
                  <a:pt x="753904" y="1722596"/>
                  <a:pt x="751999" y="1722596"/>
                  <a:pt x="743426" y="1723549"/>
                </a:cubicBezTo>
                <a:cubicBezTo>
                  <a:pt x="742474" y="1726406"/>
                  <a:pt x="744379" y="1728311"/>
                  <a:pt x="750094" y="1728311"/>
                </a:cubicBezTo>
                <a:cubicBezTo>
                  <a:pt x="752951" y="1728311"/>
                  <a:pt x="750094" y="1726406"/>
                  <a:pt x="748189" y="1726406"/>
                </a:cubicBezTo>
                <a:cubicBezTo>
                  <a:pt x="756761" y="1724501"/>
                  <a:pt x="764381" y="1731169"/>
                  <a:pt x="774859" y="1726406"/>
                </a:cubicBezTo>
                <a:cubicBezTo>
                  <a:pt x="774859" y="1729264"/>
                  <a:pt x="760571" y="1732121"/>
                  <a:pt x="774859" y="1732121"/>
                </a:cubicBezTo>
                <a:cubicBezTo>
                  <a:pt x="767239" y="1733074"/>
                  <a:pt x="746284" y="1734979"/>
                  <a:pt x="736759" y="1733074"/>
                </a:cubicBezTo>
                <a:close/>
                <a:moveTo>
                  <a:pt x="741521" y="1725454"/>
                </a:moveTo>
                <a:cubicBezTo>
                  <a:pt x="733901" y="1725454"/>
                  <a:pt x="747236" y="1721644"/>
                  <a:pt x="739616" y="1720691"/>
                </a:cubicBezTo>
                <a:cubicBezTo>
                  <a:pt x="739616" y="1723549"/>
                  <a:pt x="732949" y="1723549"/>
                  <a:pt x="732949" y="1726406"/>
                </a:cubicBezTo>
                <a:cubicBezTo>
                  <a:pt x="735806" y="1728311"/>
                  <a:pt x="739616" y="1727359"/>
                  <a:pt x="741521" y="1725454"/>
                </a:cubicBezTo>
                <a:close/>
                <a:moveTo>
                  <a:pt x="708184" y="1941671"/>
                </a:moveTo>
                <a:cubicBezTo>
                  <a:pt x="709136" y="1938814"/>
                  <a:pt x="721519" y="1940719"/>
                  <a:pt x="723424" y="1941671"/>
                </a:cubicBezTo>
                <a:cubicBezTo>
                  <a:pt x="721519" y="1941671"/>
                  <a:pt x="712946" y="1943576"/>
                  <a:pt x="708184" y="1941671"/>
                </a:cubicBezTo>
                <a:close/>
                <a:moveTo>
                  <a:pt x="656749" y="1816894"/>
                </a:moveTo>
                <a:cubicBezTo>
                  <a:pt x="653891" y="1817846"/>
                  <a:pt x="654844" y="1818799"/>
                  <a:pt x="658654" y="1818799"/>
                </a:cubicBezTo>
                <a:cubicBezTo>
                  <a:pt x="656749" y="1821656"/>
                  <a:pt x="646271" y="1819751"/>
                  <a:pt x="645319" y="1823561"/>
                </a:cubicBezTo>
                <a:cubicBezTo>
                  <a:pt x="657701" y="1823561"/>
                  <a:pt x="680561" y="1828324"/>
                  <a:pt x="681514" y="1816894"/>
                </a:cubicBezTo>
                <a:cubicBezTo>
                  <a:pt x="691039" y="1818799"/>
                  <a:pt x="683419" y="1828324"/>
                  <a:pt x="674846" y="1828324"/>
                </a:cubicBezTo>
                <a:cubicBezTo>
                  <a:pt x="676751" y="1825466"/>
                  <a:pt x="660559" y="1828324"/>
                  <a:pt x="661511" y="1829276"/>
                </a:cubicBezTo>
                <a:cubicBezTo>
                  <a:pt x="650081" y="1829276"/>
                  <a:pt x="639604" y="1826419"/>
                  <a:pt x="625316" y="1824514"/>
                </a:cubicBezTo>
                <a:cubicBezTo>
                  <a:pt x="633889" y="1823561"/>
                  <a:pt x="650081" y="1823561"/>
                  <a:pt x="645319" y="1817846"/>
                </a:cubicBezTo>
                <a:cubicBezTo>
                  <a:pt x="642461" y="1818799"/>
                  <a:pt x="640556" y="1820704"/>
                  <a:pt x="638651" y="1822609"/>
                </a:cubicBezTo>
                <a:cubicBezTo>
                  <a:pt x="637699" y="1821656"/>
                  <a:pt x="635794" y="1819751"/>
                  <a:pt x="631984" y="1816894"/>
                </a:cubicBezTo>
                <a:cubicBezTo>
                  <a:pt x="628174" y="1821656"/>
                  <a:pt x="603409" y="1817846"/>
                  <a:pt x="593884" y="1817846"/>
                </a:cubicBezTo>
                <a:cubicBezTo>
                  <a:pt x="607219" y="1813084"/>
                  <a:pt x="608171" y="1816894"/>
                  <a:pt x="622459" y="1817846"/>
                </a:cubicBezTo>
                <a:cubicBezTo>
                  <a:pt x="621506" y="1810226"/>
                  <a:pt x="640556" y="1818799"/>
                  <a:pt x="656749" y="1816894"/>
                </a:cubicBezTo>
                <a:close/>
                <a:moveTo>
                  <a:pt x="716756" y="1825466"/>
                </a:moveTo>
                <a:cubicBezTo>
                  <a:pt x="717709" y="1829276"/>
                  <a:pt x="708184" y="1829276"/>
                  <a:pt x="703421" y="1830229"/>
                </a:cubicBezTo>
                <a:cubicBezTo>
                  <a:pt x="703421" y="1831181"/>
                  <a:pt x="706279" y="1831181"/>
                  <a:pt x="708184" y="1831181"/>
                </a:cubicBezTo>
                <a:cubicBezTo>
                  <a:pt x="714851" y="1833086"/>
                  <a:pt x="701516" y="1833086"/>
                  <a:pt x="701516" y="1831181"/>
                </a:cubicBezTo>
                <a:cubicBezTo>
                  <a:pt x="702469" y="1830229"/>
                  <a:pt x="703421" y="1829276"/>
                  <a:pt x="706279" y="1829276"/>
                </a:cubicBezTo>
                <a:cubicBezTo>
                  <a:pt x="701516" y="1829276"/>
                  <a:pt x="692944" y="1826419"/>
                  <a:pt x="684371" y="1828324"/>
                </a:cubicBezTo>
                <a:cubicBezTo>
                  <a:pt x="691039" y="1823561"/>
                  <a:pt x="709136" y="1826419"/>
                  <a:pt x="716756" y="1825466"/>
                </a:cubicBezTo>
                <a:close/>
                <a:moveTo>
                  <a:pt x="671989" y="1934051"/>
                </a:moveTo>
                <a:cubicBezTo>
                  <a:pt x="675799" y="1935956"/>
                  <a:pt x="675799" y="1938814"/>
                  <a:pt x="683419" y="1938814"/>
                </a:cubicBezTo>
                <a:cubicBezTo>
                  <a:pt x="683419" y="1939766"/>
                  <a:pt x="680561" y="1939766"/>
                  <a:pt x="678656" y="1939766"/>
                </a:cubicBezTo>
                <a:cubicBezTo>
                  <a:pt x="678656" y="1940719"/>
                  <a:pt x="679609" y="1940719"/>
                  <a:pt x="680561" y="1940719"/>
                </a:cubicBezTo>
                <a:cubicBezTo>
                  <a:pt x="687229" y="1942624"/>
                  <a:pt x="667226" y="1940719"/>
                  <a:pt x="675799" y="1938814"/>
                </a:cubicBezTo>
                <a:lnTo>
                  <a:pt x="664369" y="1938814"/>
                </a:lnTo>
                <a:cubicBezTo>
                  <a:pt x="656749" y="1946434"/>
                  <a:pt x="646271" y="1940719"/>
                  <a:pt x="637699" y="1937861"/>
                </a:cubicBezTo>
                <a:cubicBezTo>
                  <a:pt x="648176" y="1934051"/>
                  <a:pt x="664369" y="1938814"/>
                  <a:pt x="671989" y="1934051"/>
                </a:cubicBezTo>
                <a:close/>
                <a:moveTo>
                  <a:pt x="665321" y="1723549"/>
                </a:moveTo>
                <a:cubicBezTo>
                  <a:pt x="664369" y="1726406"/>
                  <a:pt x="636746" y="1724501"/>
                  <a:pt x="631984" y="1729264"/>
                </a:cubicBezTo>
                <a:cubicBezTo>
                  <a:pt x="630079" y="1727359"/>
                  <a:pt x="638651" y="1725454"/>
                  <a:pt x="631984" y="1724501"/>
                </a:cubicBezTo>
                <a:cubicBezTo>
                  <a:pt x="631984" y="1721644"/>
                  <a:pt x="639604" y="1723549"/>
                  <a:pt x="643414" y="1723549"/>
                </a:cubicBezTo>
                <a:cubicBezTo>
                  <a:pt x="640556" y="1718786"/>
                  <a:pt x="631984" y="1724501"/>
                  <a:pt x="625316" y="1721644"/>
                </a:cubicBezTo>
                <a:cubicBezTo>
                  <a:pt x="624364" y="1719739"/>
                  <a:pt x="628174" y="1714976"/>
                  <a:pt x="620554" y="1715929"/>
                </a:cubicBezTo>
                <a:cubicBezTo>
                  <a:pt x="623411" y="1713071"/>
                  <a:pt x="634841" y="1714976"/>
                  <a:pt x="631984" y="1719739"/>
                </a:cubicBezTo>
                <a:cubicBezTo>
                  <a:pt x="640556" y="1715929"/>
                  <a:pt x="649129" y="1720691"/>
                  <a:pt x="663416" y="1717834"/>
                </a:cubicBezTo>
                <a:cubicBezTo>
                  <a:pt x="663416" y="1716881"/>
                  <a:pt x="659606" y="1716881"/>
                  <a:pt x="656749" y="1716881"/>
                </a:cubicBezTo>
                <a:cubicBezTo>
                  <a:pt x="662464" y="1713071"/>
                  <a:pt x="668179" y="1719739"/>
                  <a:pt x="678656" y="1717834"/>
                </a:cubicBezTo>
                <a:cubicBezTo>
                  <a:pt x="671036" y="1720691"/>
                  <a:pt x="659606" y="1722596"/>
                  <a:pt x="645319" y="1722596"/>
                </a:cubicBezTo>
                <a:cubicBezTo>
                  <a:pt x="646271" y="1725454"/>
                  <a:pt x="658654" y="1722596"/>
                  <a:pt x="665321" y="1723549"/>
                </a:cubicBezTo>
                <a:close/>
                <a:moveTo>
                  <a:pt x="650081" y="1961674"/>
                </a:moveTo>
                <a:lnTo>
                  <a:pt x="650081" y="1963579"/>
                </a:lnTo>
                <a:cubicBezTo>
                  <a:pt x="655796" y="1963579"/>
                  <a:pt x="656749" y="1961674"/>
                  <a:pt x="663416" y="1962626"/>
                </a:cubicBezTo>
                <a:cubicBezTo>
                  <a:pt x="660559" y="1965484"/>
                  <a:pt x="644366" y="1965484"/>
                  <a:pt x="643414" y="1961674"/>
                </a:cubicBezTo>
                <a:lnTo>
                  <a:pt x="650081" y="1961674"/>
                </a:lnTo>
                <a:close/>
                <a:moveTo>
                  <a:pt x="392906" y="1877854"/>
                </a:moveTo>
                <a:cubicBezTo>
                  <a:pt x="397669" y="1884521"/>
                  <a:pt x="386239" y="1875949"/>
                  <a:pt x="375761" y="1867376"/>
                </a:cubicBezTo>
                <a:cubicBezTo>
                  <a:pt x="376714" y="1866424"/>
                  <a:pt x="376714" y="1865471"/>
                  <a:pt x="374809" y="1863566"/>
                </a:cubicBezTo>
                <a:cubicBezTo>
                  <a:pt x="379571" y="1864519"/>
                  <a:pt x="387191" y="1872139"/>
                  <a:pt x="395764" y="1877854"/>
                </a:cubicBezTo>
                <a:cubicBezTo>
                  <a:pt x="404336" y="1883569"/>
                  <a:pt x="413861" y="1889284"/>
                  <a:pt x="421481" y="1888331"/>
                </a:cubicBezTo>
                <a:cubicBezTo>
                  <a:pt x="424339" y="1889284"/>
                  <a:pt x="424339" y="1890236"/>
                  <a:pt x="424339" y="1890236"/>
                </a:cubicBezTo>
                <a:lnTo>
                  <a:pt x="430054" y="1893094"/>
                </a:lnTo>
                <a:cubicBezTo>
                  <a:pt x="416719" y="1891189"/>
                  <a:pt x="434816" y="1896904"/>
                  <a:pt x="443389" y="1901666"/>
                </a:cubicBezTo>
                <a:cubicBezTo>
                  <a:pt x="426244" y="1900714"/>
                  <a:pt x="415766" y="1890236"/>
                  <a:pt x="392906" y="1877854"/>
                </a:cubicBezTo>
                <a:close/>
                <a:moveTo>
                  <a:pt x="311944" y="1701641"/>
                </a:moveTo>
                <a:cubicBezTo>
                  <a:pt x="313849" y="1709261"/>
                  <a:pt x="314801" y="1714976"/>
                  <a:pt x="313849" y="1718786"/>
                </a:cubicBezTo>
                <a:cubicBezTo>
                  <a:pt x="321469" y="1725454"/>
                  <a:pt x="322421" y="1736884"/>
                  <a:pt x="326231" y="1752124"/>
                </a:cubicBezTo>
                <a:cubicBezTo>
                  <a:pt x="327184" y="1754029"/>
                  <a:pt x="327184" y="1755934"/>
                  <a:pt x="328136" y="1758791"/>
                </a:cubicBezTo>
                <a:cubicBezTo>
                  <a:pt x="326231" y="1760696"/>
                  <a:pt x="324326" y="1757839"/>
                  <a:pt x="323374" y="1754029"/>
                </a:cubicBezTo>
                <a:cubicBezTo>
                  <a:pt x="320516" y="1746409"/>
                  <a:pt x="319564" y="1735931"/>
                  <a:pt x="324326" y="1742599"/>
                </a:cubicBezTo>
                <a:cubicBezTo>
                  <a:pt x="323374" y="1737836"/>
                  <a:pt x="316706" y="1734026"/>
                  <a:pt x="319564" y="1741646"/>
                </a:cubicBezTo>
                <a:cubicBezTo>
                  <a:pt x="316706" y="1736884"/>
                  <a:pt x="311944" y="1723549"/>
                  <a:pt x="309086" y="1710214"/>
                </a:cubicBezTo>
                <a:cubicBezTo>
                  <a:pt x="309086" y="1708309"/>
                  <a:pt x="308134" y="1707356"/>
                  <a:pt x="308134" y="1705451"/>
                </a:cubicBezTo>
                <a:cubicBezTo>
                  <a:pt x="308134" y="1703546"/>
                  <a:pt x="307181" y="1702594"/>
                  <a:pt x="307181" y="1701641"/>
                </a:cubicBezTo>
                <a:cubicBezTo>
                  <a:pt x="307181" y="1699736"/>
                  <a:pt x="306229" y="1697831"/>
                  <a:pt x="306229" y="1695926"/>
                </a:cubicBezTo>
                <a:cubicBezTo>
                  <a:pt x="306229" y="1692116"/>
                  <a:pt x="306229" y="1689259"/>
                  <a:pt x="306229" y="1688306"/>
                </a:cubicBezTo>
                <a:cubicBezTo>
                  <a:pt x="308134" y="1695926"/>
                  <a:pt x="306229" y="1701641"/>
                  <a:pt x="311944" y="1701641"/>
                </a:cubicBezTo>
                <a:close/>
                <a:moveTo>
                  <a:pt x="361474" y="1864519"/>
                </a:moveTo>
                <a:cubicBezTo>
                  <a:pt x="353854" y="1858804"/>
                  <a:pt x="356711" y="1856899"/>
                  <a:pt x="350996" y="1851184"/>
                </a:cubicBezTo>
                <a:cubicBezTo>
                  <a:pt x="352901" y="1851184"/>
                  <a:pt x="360521" y="1859756"/>
                  <a:pt x="360521" y="1854994"/>
                </a:cubicBezTo>
                <a:cubicBezTo>
                  <a:pt x="363379" y="1858804"/>
                  <a:pt x="365284" y="1862614"/>
                  <a:pt x="368141" y="1866424"/>
                </a:cubicBezTo>
                <a:cubicBezTo>
                  <a:pt x="364331" y="1865471"/>
                  <a:pt x="359569" y="1855946"/>
                  <a:pt x="361474" y="1864519"/>
                </a:cubicBezTo>
                <a:close/>
                <a:moveTo>
                  <a:pt x="342424" y="1710214"/>
                </a:moveTo>
                <a:cubicBezTo>
                  <a:pt x="348139" y="1717834"/>
                  <a:pt x="350996" y="1725454"/>
                  <a:pt x="354806" y="1735931"/>
                </a:cubicBezTo>
                <a:cubicBezTo>
                  <a:pt x="355759" y="1739741"/>
                  <a:pt x="357664" y="1744504"/>
                  <a:pt x="359569" y="1750219"/>
                </a:cubicBezTo>
                <a:cubicBezTo>
                  <a:pt x="357664" y="1749266"/>
                  <a:pt x="354806" y="1742599"/>
                  <a:pt x="352901" y="1736884"/>
                </a:cubicBezTo>
                <a:cubicBezTo>
                  <a:pt x="350996" y="1733074"/>
                  <a:pt x="350044" y="1730216"/>
                  <a:pt x="348139" y="1730216"/>
                </a:cubicBezTo>
                <a:cubicBezTo>
                  <a:pt x="346234" y="1733074"/>
                  <a:pt x="349091" y="1734979"/>
                  <a:pt x="350996" y="1738789"/>
                </a:cubicBezTo>
                <a:cubicBezTo>
                  <a:pt x="350996" y="1739741"/>
                  <a:pt x="351949" y="1740694"/>
                  <a:pt x="351949" y="1741646"/>
                </a:cubicBezTo>
                <a:cubicBezTo>
                  <a:pt x="350996" y="1740694"/>
                  <a:pt x="350044" y="1739741"/>
                  <a:pt x="350044" y="1738789"/>
                </a:cubicBezTo>
                <a:cubicBezTo>
                  <a:pt x="345281" y="1733074"/>
                  <a:pt x="345281" y="1720691"/>
                  <a:pt x="342424" y="1710214"/>
                </a:cubicBezTo>
                <a:close/>
                <a:moveTo>
                  <a:pt x="311944" y="1658779"/>
                </a:moveTo>
                <a:cubicBezTo>
                  <a:pt x="312896" y="1658779"/>
                  <a:pt x="313849" y="1662589"/>
                  <a:pt x="314801" y="1664494"/>
                </a:cubicBezTo>
                <a:cubicBezTo>
                  <a:pt x="315754" y="1662589"/>
                  <a:pt x="314801" y="1659731"/>
                  <a:pt x="314801" y="1657826"/>
                </a:cubicBezTo>
                <a:cubicBezTo>
                  <a:pt x="313849" y="1650206"/>
                  <a:pt x="310991" y="1656874"/>
                  <a:pt x="310039" y="1650206"/>
                </a:cubicBezTo>
                <a:cubicBezTo>
                  <a:pt x="310991" y="1650206"/>
                  <a:pt x="311944" y="1649254"/>
                  <a:pt x="311944" y="1647349"/>
                </a:cubicBezTo>
                <a:cubicBezTo>
                  <a:pt x="314801" y="1647349"/>
                  <a:pt x="314801" y="1656874"/>
                  <a:pt x="317659" y="1654969"/>
                </a:cubicBezTo>
                <a:cubicBezTo>
                  <a:pt x="317659" y="1646396"/>
                  <a:pt x="308134" y="1636871"/>
                  <a:pt x="304324" y="1626394"/>
                </a:cubicBezTo>
                <a:cubicBezTo>
                  <a:pt x="309086" y="1631156"/>
                  <a:pt x="314801" y="1638776"/>
                  <a:pt x="320516" y="1654016"/>
                </a:cubicBezTo>
                <a:cubicBezTo>
                  <a:pt x="322421" y="1651159"/>
                  <a:pt x="320516" y="1645444"/>
                  <a:pt x="317659" y="1638776"/>
                </a:cubicBezTo>
                <a:cubicBezTo>
                  <a:pt x="325279" y="1643539"/>
                  <a:pt x="323374" y="1664494"/>
                  <a:pt x="330041" y="1672114"/>
                </a:cubicBezTo>
                <a:cubicBezTo>
                  <a:pt x="330041" y="1679734"/>
                  <a:pt x="326231" y="1660684"/>
                  <a:pt x="324326" y="1664494"/>
                </a:cubicBezTo>
                <a:cubicBezTo>
                  <a:pt x="322421" y="1669256"/>
                  <a:pt x="330994" y="1683544"/>
                  <a:pt x="330041" y="1688306"/>
                </a:cubicBezTo>
                <a:cubicBezTo>
                  <a:pt x="321469" y="1681639"/>
                  <a:pt x="322421" y="1664494"/>
                  <a:pt x="319564" y="1658779"/>
                </a:cubicBezTo>
                <a:cubicBezTo>
                  <a:pt x="319564" y="1666399"/>
                  <a:pt x="321469" y="1686401"/>
                  <a:pt x="326231" y="1687354"/>
                </a:cubicBezTo>
                <a:cubicBezTo>
                  <a:pt x="328136" y="1692116"/>
                  <a:pt x="326231" y="1692116"/>
                  <a:pt x="324326" y="1693069"/>
                </a:cubicBezTo>
                <a:cubicBezTo>
                  <a:pt x="327184" y="1695926"/>
                  <a:pt x="328136" y="1700689"/>
                  <a:pt x="328136" y="1702594"/>
                </a:cubicBezTo>
                <a:cubicBezTo>
                  <a:pt x="328136" y="1705451"/>
                  <a:pt x="328136" y="1709261"/>
                  <a:pt x="330994" y="1714976"/>
                </a:cubicBezTo>
                <a:cubicBezTo>
                  <a:pt x="334804" y="1712119"/>
                  <a:pt x="329089" y="1698784"/>
                  <a:pt x="333851" y="1697831"/>
                </a:cubicBezTo>
                <a:lnTo>
                  <a:pt x="338614" y="1712119"/>
                </a:lnTo>
                <a:cubicBezTo>
                  <a:pt x="339566" y="1711166"/>
                  <a:pt x="338614" y="1704499"/>
                  <a:pt x="337661" y="1698784"/>
                </a:cubicBezTo>
                <a:cubicBezTo>
                  <a:pt x="335756" y="1692116"/>
                  <a:pt x="334804" y="1689259"/>
                  <a:pt x="332899" y="1690211"/>
                </a:cubicBezTo>
                <a:cubicBezTo>
                  <a:pt x="331946" y="1686401"/>
                  <a:pt x="335756" y="1687354"/>
                  <a:pt x="333851" y="1682591"/>
                </a:cubicBezTo>
                <a:cubicBezTo>
                  <a:pt x="335756" y="1682591"/>
                  <a:pt x="337661" y="1685449"/>
                  <a:pt x="338614" y="1690211"/>
                </a:cubicBezTo>
                <a:cubicBezTo>
                  <a:pt x="340519" y="1694974"/>
                  <a:pt x="342424" y="1702594"/>
                  <a:pt x="344329" y="1706404"/>
                </a:cubicBezTo>
                <a:cubicBezTo>
                  <a:pt x="340519" y="1708309"/>
                  <a:pt x="339566" y="1714976"/>
                  <a:pt x="345281" y="1728311"/>
                </a:cubicBezTo>
                <a:cubicBezTo>
                  <a:pt x="342424" y="1730216"/>
                  <a:pt x="340519" y="1726406"/>
                  <a:pt x="338614" y="1718786"/>
                </a:cubicBezTo>
                <a:cubicBezTo>
                  <a:pt x="334804" y="1720691"/>
                  <a:pt x="337661" y="1729264"/>
                  <a:pt x="340519" y="1737836"/>
                </a:cubicBezTo>
                <a:cubicBezTo>
                  <a:pt x="345281" y="1746409"/>
                  <a:pt x="345281" y="1731169"/>
                  <a:pt x="349091" y="1736884"/>
                </a:cubicBezTo>
                <a:cubicBezTo>
                  <a:pt x="349091" y="1737836"/>
                  <a:pt x="349091" y="1738789"/>
                  <a:pt x="349091" y="1739741"/>
                </a:cubicBezTo>
                <a:cubicBezTo>
                  <a:pt x="350044" y="1747361"/>
                  <a:pt x="350044" y="1754029"/>
                  <a:pt x="351949" y="1762601"/>
                </a:cubicBezTo>
                <a:cubicBezTo>
                  <a:pt x="352901" y="1765459"/>
                  <a:pt x="359569" y="1767364"/>
                  <a:pt x="356711" y="1762601"/>
                </a:cubicBezTo>
                <a:cubicBezTo>
                  <a:pt x="360521" y="1764506"/>
                  <a:pt x="357664" y="1773079"/>
                  <a:pt x="357664" y="1775936"/>
                </a:cubicBezTo>
                <a:cubicBezTo>
                  <a:pt x="361474" y="1777841"/>
                  <a:pt x="362426" y="1782604"/>
                  <a:pt x="363379" y="1787366"/>
                </a:cubicBezTo>
                <a:cubicBezTo>
                  <a:pt x="364331" y="1792129"/>
                  <a:pt x="365284" y="1795939"/>
                  <a:pt x="365284" y="1798796"/>
                </a:cubicBezTo>
                <a:cubicBezTo>
                  <a:pt x="367189" y="1797844"/>
                  <a:pt x="370046" y="1804511"/>
                  <a:pt x="373856" y="1809274"/>
                </a:cubicBezTo>
                <a:cubicBezTo>
                  <a:pt x="377666" y="1814989"/>
                  <a:pt x="381476" y="1818799"/>
                  <a:pt x="383381" y="1817846"/>
                </a:cubicBezTo>
                <a:cubicBezTo>
                  <a:pt x="385286" y="1820704"/>
                  <a:pt x="389096" y="1823561"/>
                  <a:pt x="391001" y="1826419"/>
                </a:cubicBezTo>
                <a:cubicBezTo>
                  <a:pt x="393859" y="1829276"/>
                  <a:pt x="395764" y="1831181"/>
                  <a:pt x="392906" y="1832134"/>
                </a:cubicBezTo>
                <a:cubicBezTo>
                  <a:pt x="381476" y="1819751"/>
                  <a:pt x="374809" y="1818799"/>
                  <a:pt x="366236" y="1805464"/>
                </a:cubicBezTo>
                <a:cubicBezTo>
                  <a:pt x="369094" y="1812131"/>
                  <a:pt x="370046" y="1813084"/>
                  <a:pt x="371951" y="1819751"/>
                </a:cubicBezTo>
                <a:cubicBezTo>
                  <a:pt x="366236" y="1813084"/>
                  <a:pt x="358616" y="1806416"/>
                  <a:pt x="352901" y="1789271"/>
                </a:cubicBezTo>
                <a:cubicBezTo>
                  <a:pt x="357664" y="1789271"/>
                  <a:pt x="357664" y="1788319"/>
                  <a:pt x="355759" y="1779746"/>
                </a:cubicBezTo>
                <a:cubicBezTo>
                  <a:pt x="350996" y="1771174"/>
                  <a:pt x="353854" y="1779746"/>
                  <a:pt x="350044" y="1780699"/>
                </a:cubicBezTo>
                <a:cubicBezTo>
                  <a:pt x="345281" y="1772126"/>
                  <a:pt x="347186" y="1769269"/>
                  <a:pt x="342424" y="1760696"/>
                </a:cubicBezTo>
                <a:cubicBezTo>
                  <a:pt x="337661" y="1756886"/>
                  <a:pt x="339566" y="1755934"/>
                  <a:pt x="336709" y="1750219"/>
                </a:cubicBezTo>
                <a:cubicBezTo>
                  <a:pt x="333851" y="1748314"/>
                  <a:pt x="334804" y="1760696"/>
                  <a:pt x="337661" y="1760696"/>
                </a:cubicBezTo>
                <a:cubicBezTo>
                  <a:pt x="336709" y="1766411"/>
                  <a:pt x="333851" y="1757839"/>
                  <a:pt x="330994" y="1750219"/>
                </a:cubicBezTo>
                <a:cubicBezTo>
                  <a:pt x="330041" y="1748314"/>
                  <a:pt x="329089" y="1746409"/>
                  <a:pt x="329089" y="1744504"/>
                </a:cubicBezTo>
                <a:cubicBezTo>
                  <a:pt x="330041" y="1742599"/>
                  <a:pt x="331946" y="1745456"/>
                  <a:pt x="332899" y="1749266"/>
                </a:cubicBezTo>
                <a:lnTo>
                  <a:pt x="332899" y="1749266"/>
                </a:lnTo>
                <a:lnTo>
                  <a:pt x="332899" y="1749266"/>
                </a:lnTo>
                <a:cubicBezTo>
                  <a:pt x="333851" y="1736884"/>
                  <a:pt x="324326" y="1728311"/>
                  <a:pt x="319564" y="1716881"/>
                </a:cubicBezTo>
                <a:cubicBezTo>
                  <a:pt x="324326" y="1722596"/>
                  <a:pt x="325279" y="1718786"/>
                  <a:pt x="321469" y="1713071"/>
                </a:cubicBezTo>
                <a:cubicBezTo>
                  <a:pt x="322421" y="1705451"/>
                  <a:pt x="326231" y="1728311"/>
                  <a:pt x="330994" y="1726406"/>
                </a:cubicBezTo>
                <a:cubicBezTo>
                  <a:pt x="330994" y="1721644"/>
                  <a:pt x="324326" y="1708309"/>
                  <a:pt x="327184" y="1704499"/>
                </a:cubicBezTo>
                <a:cubicBezTo>
                  <a:pt x="321469" y="1699736"/>
                  <a:pt x="315754" y="1682591"/>
                  <a:pt x="321469" y="1685449"/>
                </a:cubicBezTo>
                <a:cubicBezTo>
                  <a:pt x="314801" y="1677829"/>
                  <a:pt x="311944" y="1669256"/>
                  <a:pt x="311944" y="1658779"/>
                </a:cubicBezTo>
                <a:close/>
                <a:moveTo>
                  <a:pt x="334804" y="1740694"/>
                </a:moveTo>
                <a:cubicBezTo>
                  <a:pt x="334804" y="1742599"/>
                  <a:pt x="335756" y="1744504"/>
                  <a:pt x="336709" y="1746409"/>
                </a:cubicBezTo>
                <a:cubicBezTo>
                  <a:pt x="338614" y="1749266"/>
                  <a:pt x="341471" y="1751171"/>
                  <a:pt x="343376" y="1753076"/>
                </a:cubicBezTo>
                <a:cubicBezTo>
                  <a:pt x="342424" y="1750219"/>
                  <a:pt x="345281" y="1744504"/>
                  <a:pt x="341471" y="1743551"/>
                </a:cubicBezTo>
                <a:cubicBezTo>
                  <a:pt x="342424" y="1749266"/>
                  <a:pt x="340519" y="1747361"/>
                  <a:pt x="338614" y="1744504"/>
                </a:cubicBezTo>
                <a:cubicBezTo>
                  <a:pt x="337661" y="1743551"/>
                  <a:pt x="335756" y="1740694"/>
                  <a:pt x="334804" y="1740694"/>
                </a:cubicBezTo>
                <a:close/>
                <a:moveTo>
                  <a:pt x="366236" y="1857851"/>
                </a:moveTo>
                <a:cubicBezTo>
                  <a:pt x="359569" y="1850231"/>
                  <a:pt x="358616" y="1846421"/>
                  <a:pt x="355759" y="1840706"/>
                </a:cubicBezTo>
                <a:cubicBezTo>
                  <a:pt x="356711" y="1841659"/>
                  <a:pt x="372904" y="1856899"/>
                  <a:pt x="366236" y="1857851"/>
                </a:cubicBezTo>
                <a:close/>
                <a:moveTo>
                  <a:pt x="376714" y="1784509"/>
                </a:moveTo>
                <a:cubicBezTo>
                  <a:pt x="371951" y="1779746"/>
                  <a:pt x="370046" y="1775936"/>
                  <a:pt x="369094" y="1771174"/>
                </a:cubicBezTo>
                <a:cubicBezTo>
                  <a:pt x="367189" y="1766411"/>
                  <a:pt x="365284" y="1761649"/>
                  <a:pt x="362426" y="1754981"/>
                </a:cubicBezTo>
                <a:cubicBezTo>
                  <a:pt x="362426" y="1751171"/>
                  <a:pt x="368141" y="1752124"/>
                  <a:pt x="363379" y="1747361"/>
                </a:cubicBezTo>
                <a:cubicBezTo>
                  <a:pt x="364331" y="1735931"/>
                  <a:pt x="370046" y="1761649"/>
                  <a:pt x="372904" y="1763554"/>
                </a:cubicBezTo>
                <a:cubicBezTo>
                  <a:pt x="370046" y="1771174"/>
                  <a:pt x="381476" y="1786414"/>
                  <a:pt x="384334" y="1795939"/>
                </a:cubicBezTo>
                <a:cubicBezTo>
                  <a:pt x="380524" y="1797844"/>
                  <a:pt x="379571" y="1799749"/>
                  <a:pt x="377666" y="1797844"/>
                </a:cubicBezTo>
                <a:cubicBezTo>
                  <a:pt x="376714" y="1792129"/>
                  <a:pt x="375761" y="1793081"/>
                  <a:pt x="376714" y="1784509"/>
                </a:cubicBezTo>
                <a:close/>
                <a:moveTo>
                  <a:pt x="313849" y="1815941"/>
                </a:moveTo>
                <a:cubicBezTo>
                  <a:pt x="316706" y="1826419"/>
                  <a:pt x="312896" y="1810226"/>
                  <a:pt x="310991" y="1813084"/>
                </a:cubicBezTo>
                <a:cubicBezTo>
                  <a:pt x="310039" y="1814989"/>
                  <a:pt x="313849" y="1821656"/>
                  <a:pt x="316706" y="1826419"/>
                </a:cubicBezTo>
                <a:cubicBezTo>
                  <a:pt x="314801" y="1827371"/>
                  <a:pt x="316706" y="1831181"/>
                  <a:pt x="314801" y="1832134"/>
                </a:cubicBezTo>
                <a:cubicBezTo>
                  <a:pt x="310991" y="1823561"/>
                  <a:pt x="310039" y="1817846"/>
                  <a:pt x="304324" y="1809274"/>
                </a:cubicBezTo>
                <a:cubicBezTo>
                  <a:pt x="307181" y="1808321"/>
                  <a:pt x="299561" y="1795939"/>
                  <a:pt x="303371" y="1796891"/>
                </a:cubicBezTo>
                <a:cubicBezTo>
                  <a:pt x="304324" y="1801654"/>
                  <a:pt x="312896" y="1816894"/>
                  <a:pt x="309086" y="1806416"/>
                </a:cubicBezTo>
                <a:cubicBezTo>
                  <a:pt x="310039" y="1807369"/>
                  <a:pt x="313849" y="1814036"/>
                  <a:pt x="313849" y="1815941"/>
                </a:cubicBezTo>
                <a:close/>
                <a:moveTo>
                  <a:pt x="417671" y="1704499"/>
                </a:moveTo>
                <a:cubicBezTo>
                  <a:pt x="418624" y="1707356"/>
                  <a:pt x="416719" y="1707356"/>
                  <a:pt x="414814" y="1708309"/>
                </a:cubicBezTo>
                <a:cubicBezTo>
                  <a:pt x="419576" y="1715929"/>
                  <a:pt x="420529" y="1718786"/>
                  <a:pt x="423386" y="1730216"/>
                </a:cubicBezTo>
                <a:cubicBezTo>
                  <a:pt x="417671" y="1732121"/>
                  <a:pt x="409099" y="1699736"/>
                  <a:pt x="417671" y="1704499"/>
                </a:cubicBezTo>
                <a:close/>
                <a:moveTo>
                  <a:pt x="303371" y="1818799"/>
                </a:moveTo>
                <a:cubicBezTo>
                  <a:pt x="301466" y="1817846"/>
                  <a:pt x="300514" y="1816894"/>
                  <a:pt x="298609" y="1817846"/>
                </a:cubicBezTo>
                <a:cubicBezTo>
                  <a:pt x="295751" y="1800701"/>
                  <a:pt x="284321" y="1794986"/>
                  <a:pt x="283369" y="1774984"/>
                </a:cubicBezTo>
                <a:cubicBezTo>
                  <a:pt x="283369" y="1774031"/>
                  <a:pt x="283369" y="1772126"/>
                  <a:pt x="283369" y="1771174"/>
                </a:cubicBezTo>
                <a:cubicBezTo>
                  <a:pt x="283369" y="1772126"/>
                  <a:pt x="284321" y="1773079"/>
                  <a:pt x="284321" y="1774031"/>
                </a:cubicBezTo>
                <a:cubicBezTo>
                  <a:pt x="288131" y="1783556"/>
                  <a:pt x="291941" y="1789271"/>
                  <a:pt x="290989" y="1795939"/>
                </a:cubicBezTo>
                <a:cubicBezTo>
                  <a:pt x="295751" y="1804511"/>
                  <a:pt x="296704" y="1799749"/>
                  <a:pt x="296704" y="1796891"/>
                </a:cubicBezTo>
                <a:cubicBezTo>
                  <a:pt x="303371" y="1802606"/>
                  <a:pt x="298609" y="1810226"/>
                  <a:pt x="303371" y="1818799"/>
                </a:cubicBezTo>
                <a:close/>
                <a:moveTo>
                  <a:pt x="294799" y="1753076"/>
                </a:moveTo>
                <a:cubicBezTo>
                  <a:pt x="292894" y="1750219"/>
                  <a:pt x="290989" y="1745456"/>
                  <a:pt x="289084" y="1739741"/>
                </a:cubicBezTo>
                <a:cubicBezTo>
                  <a:pt x="292894" y="1743551"/>
                  <a:pt x="296704" y="1749266"/>
                  <a:pt x="291941" y="1734026"/>
                </a:cubicBezTo>
                <a:cubicBezTo>
                  <a:pt x="294799" y="1733074"/>
                  <a:pt x="297656" y="1746409"/>
                  <a:pt x="300514" y="1745456"/>
                </a:cubicBezTo>
                <a:cubicBezTo>
                  <a:pt x="301466" y="1749266"/>
                  <a:pt x="299561" y="1748314"/>
                  <a:pt x="300514" y="1753076"/>
                </a:cubicBezTo>
                <a:cubicBezTo>
                  <a:pt x="298609" y="1751171"/>
                  <a:pt x="296704" y="1747361"/>
                  <a:pt x="294799" y="1743551"/>
                </a:cubicBezTo>
                <a:cubicBezTo>
                  <a:pt x="293846" y="1747361"/>
                  <a:pt x="292894" y="1750219"/>
                  <a:pt x="295751" y="1758791"/>
                </a:cubicBezTo>
                <a:cubicBezTo>
                  <a:pt x="295751" y="1760696"/>
                  <a:pt x="290989" y="1752124"/>
                  <a:pt x="294799" y="1753076"/>
                </a:cubicBezTo>
                <a:close/>
                <a:moveTo>
                  <a:pt x="266224" y="1650206"/>
                </a:moveTo>
                <a:cubicBezTo>
                  <a:pt x="265271" y="1650206"/>
                  <a:pt x="264319" y="1646396"/>
                  <a:pt x="263366" y="1644491"/>
                </a:cubicBezTo>
                <a:cubicBezTo>
                  <a:pt x="265271" y="1656874"/>
                  <a:pt x="270986" y="1674971"/>
                  <a:pt x="276701" y="1682591"/>
                </a:cubicBezTo>
                <a:cubicBezTo>
                  <a:pt x="274796" y="1686401"/>
                  <a:pt x="276701" y="1694974"/>
                  <a:pt x="276701" y="1703546"/>
                </a:cubicBezTo>
                <a:cubicBezTo>
                  <a:pt x="276701" y="1705451"/>
                  <a:pt x="276701" y="1707356"/>
                  <a:pt x="276701" y="1709261"/>
                </a:cubicBezTo>
                <a:cubicBezTo>
                  <a:pt x="276701" y="1711166"/>
                  <a:pt x="276701" y="1712119"/>
                  <a:pt x="276701" y="1714024"/>
                </a:cubicBezTo>
                <a:cubicBezTo>
                  <a:pt x="275749" y="1717834"/>
                  <a:pt x="274796" y="1718786"/>
                  <a:pt x="270034" y="1715929"/>
                </a:cubicBezTo>
                <a:cubicBezTo>
                  <a:pt x="269081" y="1714024"/>
                  <a:pt x="269081" y="1714024"/>
                  <a:pt x="269081" y="1713071"/>
                </a:cubicBezTo>
                <a:cubicBezTo>
                  <a:pt x="269081" y="1712119"/>
                  <a:pt x="269081" y="1712119"/>
                  <a:pt x="269081" y="1711166"/>
                </a:cubicBezTo>
                <a:cubicBezTo>
                  <a:pt x="269081" y="1710214"/>
                  <a:pt x="269081" y="1709261"/>
                  <a:pt x="269081" y="1708309"/>
                </a:cubicBezTo>
                <a:cubicBezTo>
                  <a:pt x="269081" y="1706404"/>
                  <a:pt x="270034" y="1705451"/>
                  <a:pt x="270986" y="1703546"/>
                </a:cubicBezTo>
                <a:cubicBezTo>
                  <a:pt x="263366" y="1692116"/>
                  <a:pt x="267176" y="1676876"/>
                  <a:pt x="257651" y="1670209"/>
                </a:cubicBezTo>
                <a:cubicBezTo>
                  <a:pt x="261461" y="1666399"/>
                  <a:pt x="253841" y="1652111"/>
                  <a:pt x="259556" y="1651159"/>
                </a:cubicBezTo>
                <a:cubicBezTo>
                  <a:pt x="258604" y="1647349"/>
                  <a:pt x="256699" y="1645444"/>
                  <a:pt x="255746" y="1645444"/>
                </a:cubicBezTo>
                <a:cubicBezTo>
                  <a:pt x="254794" y="1647349"/>
                  <a:pt x="254794" y="1651159"/>
                  <a:pt x="256699" y="1656874"/>
                </a:cubicBezTo>
                <a:cubicBezTo>
                  <a:pt x="249079" y="1651159"/>
                  <a:pt x="251936" y="1632109"/>
                  <a:pt x="244316" y="1633061"/>
                </a:cubicBezTo>
                <a:cubicBezTo>
                  <a:pt x="242411" y="1622584"/>
                  <a:pt x="239554" y="1599724"/>
                  <a:pt x="234791" y="1603534"/>
                </a:cubicBezTo>
                <a:cubicBezTo>
                  <a:pt x="233839" y="1597819"/>
                  <a:pt x="236696" y="1593056"/>
                  <a:pt x="239554" y="1594961"/>
                </a:cubicBezTo>
                <a:cubicBezTo>
                  <a:pt x="243364" y="1608296"/>
                  <a:pt x="246221" y="1632109"/>
                  <a:pt x="251936" y="1630204"/>
                </a:cubicBezTo>
                <a:lnTo>
                  <a:pt x="251936" y="1630204"/>
                </a:lnTo>
                <a:cubicBezTo>
                  <a:pt x="251936" y="1630204"/>
                  <a:pt x="251936" y="1630204"/>
                  <a:pt x="251936" y="1630204"/>
                </a:cubicBezTo>
                <a:cubicBezTo>
                  <a:pt x="251936" y="1630204"/>
                  <a:pt x="252889" y="1630204"/>
                  <a:pt x="252889" y="1630204"/>
                </a:cubicBezTo>
                <a:cubicBezTo>
                  <a:pt x="251936" y="1628299"/>
                  <a:pt x="251936" y="1629251"/>
                  <a:pt x="251936" y="1630204"/>
                </a:cubicBezTo>
                <a:lnTo>
                  <a:pt x="251936" y="1630204"/>
                </a:lnTo>
                <a:cubicBezTo>
                  <a:pt x="243364" y="1618774"/>
                  <a:pt x="252889" y="1613059"/>
                  <a:pt x="250031" y="1602581"/>
                </a:cubicBezTo>
                <a:cubicBezTo>
                  <a:pt x="262414" y="1612106"/>
                  <a:pt x="261461" y="1631156"/>
                  <a:pt x="266224" y="1650206"/>
                </a:cubicBezTo>
                <a:close/>
                <a:moveTo>
                  <a:pt x="280511" y="1627346"/>
                </a:moveTo>
                <a:cubicBezTo>
                  <a:pt x="276701" y="1628299"/>
                  <a:pt x="274796" y="1615916"/>
                  <a:pt x="271939" y="1611154"/>
                </a:cubicBezTo>
                <a:cubicBezTo>
                  <a:pt x="269081" y="1614011"/>
                  <a:pt x="271939" y="1614964"/>
                  <a:pt x="273844" y="1619726"/>
                </a:cubicBezTo>
                <a:cubicBezTo>
                  <a:pt x="271939" y="1619726"/>
                  <a:pt x="271939" y="1623536"/>
                  <a:pt x="270034" y="1623536"/>
                </a:cubicBezTo>
                <a:cubicBezTo>
                  <a:pt x="270986" y="1611154"/>
                  <a:pt x="267176" y="1618774"/>
                  <a:pt x="261461" y="1612106"/>
                </a:cubicBezTo>
                <a:cubicBezTo>
                  <a:pt x="260509" y="1610201"/>
                  <a:pt x="261461" y="1610201"/>
                  <a:pt x="261461" y="1609249"/>
                </a:cubicBezTo>
                <a:cubicBezTo>
                  <a:pt x="262414" y="1609249"/>
                  <a:pt x="262414" y="1608296"/>
                  <a:pt x="261461" y="1606391"/>
                </a:cubicBezTo>
                <a:cubicBezTo>
                  <a:pt x="266224" y="1612106"/>
                  <a:pt x="272891" y="1612106"/>
                  <a:pt x="271939" y="1602581"/>
                </a:cubicBezTo>
                <a:cubicBezTo>
                  <a:pt x="278606" y="1607344"/>
                  <a:pt x="274796" y="1620679"/>
                  <a:pt x="280511" y="1627346"/>
                </a:cubicBezTo>
                <a:close/>
                <a:moveTo>
                  <a:pt x="298609" y="1673066"/>
                </a:moveTo>
                <a:cubicBezTo>
                  <a:pt x="298609" y="1674971"/>
                  <a:pt x="293846" y="1664494"/>
                  <a:pt x="289084" y="1659731"/>
                </a:cubicBezTo>
                <a:cubicBezTo>
                  <a:pt x="290989" y="1658779"/>
                  <a:pt x="292894" y="1662589"/>
                  <a:pt x="291941" y="1658779"/>
                </a:cubicBezTo>
                <a:cubicBezTo>
                  <a:pt x="295751" y="1659731"/>
                  <a:pt x="299561" y="1668304"/>
                  <a:pt x="298609" y="1673066"/>
                </a:cubicBezTo>
                <a:close/>
                <a:moveTo>
                  <a:pt x="282416" y="1629251"/>
                </a:moveTo>
                <a:cubicBezTo>
                  <a:pt x="289084" y="1629251"/>
                  <a:pt x="286226" y="1637824"/>
                  <a:pt x="290989" y="1645444"/>
                </a:cubicBezTo>
                <a:cubicBezTo>
                  <a:pt x="290989" y="1647349"/>
                  <a:pt x="289084" y="1648301"/>
                  <a:pt x="287179" y="1649254"/>
                </a:cubicBezTo>
                <a:cubicBezTo>
                  <a:pt x="287179" y="1639729"/>
                  <a:pt x="285274" y="1636871"/>
                  <a:pt x="282416" y="1629251"/>
                </a:cubicBezTo>
                <a:close/>
                <a:moveTo>
                  <a:pt x="297656" y="1658779"/>
                </a:moveTo>
                <a:cubicBezTo>
                  <a:pt x="293846" y="1649254"/>
                  <a:pt x="294799" y="1650206"/>
                  <a:pt x="290989" y="1644491"/>
                </a:cubicBezTo>
                <a:cubicBezTo>
                  <a:pt x="293846" y="1644491"/>
                  <a:pt x="294799" y="1642586"/>
                  <a:pt x="293846" y="1638776"/>
                </a:cubicBezTo>
                <a:cubicBezTo>
                  <a:pt x="298609" y="1643539"/>
                  <a:pt x="293846" y="1654016"/>
                  <a:pt x="301466" y="1657826"/>
                </a:cubicBezTo>
                <a:cubicBezTo>
                  <a:pt x="301466" y="1661636"/>
                  <a:pt x="299561" y="1657826"/>
                  <a:pt x="297656" y="1658779"/>
                </a:cubicBezTo>
                <a:close/>
                <a:moveTo>
                  <a:pt x="277654" y="1654016"/>
                </a:moveTo>
                <a:cubicBezTo>
                  <a:pt x="275749" y="1654016"/>
                  <a:pt x="275749" y="1655921"/>
                  <a:pt x="276701" y="1658779"/>
                </a:cubicBezTo>
                <a:cubicBezTo>
                  <a:pt x="274796" y="1659731"/>
                  <a:pt x="270986" y="1647349"/>
                  <a:pt x="274796" y="1645444"/>
                </a:cubicBezTo>
                <a:lnTo>
                  <a:pt x="277654" y="1654016"/>
                </a:lnTo>
                <a:close/>
                <a:moveTo>
                  <a:pt x="286226" y="1592104"/>
                </a:moveTo>
                <a:cubicBezTo>
                  <a:pt x="283369" y="1586389"/>
                  <a:pt x="278606" y="1578769"/>
                  <a:pt x="273844" y="1570196"/>
                </a:cubicBezTo>
                <a:cubicBezTo>
                  <a:pt x="278606" y="1568291"/>
                  <a:pt x="281464" y="1577816"/>
                  <a:pt x="285274" y="1580674"/>
                </a:cubicBezTo>
                <a:cubicBezTo>
                  <a:pt x="284321" y="1588294"/>
                  <a:pt x="290989" y="1597819"/>
                  <a:pt x="288131" y="1605439"/>
                </a:cubicBezTo>
                <a:cubicBezTo>
                  <a:pt x="295751" y="1620679"/>
                  <a:pt x="282416" y="1598771"/>
                  <a:pt x="286226" y="1592104"/>
                </a:cubicBezTo>
                <a:close/>
                <a:moveTo>
                  <a:pt x="221456" y="1550194"/>
                </a:moveTo>
                <a:lnTo>
                  <a:pt x="224314" y="1558766"/>
                </a:lnTo>
                <a:cubicBezTo>
                  <a:pt x="220504" y="1558766"/>
                  <a:pt x="214789" y="1543526"/>
                  <a:pt x="220504" y="1557814"/>
                </a:cubicBezTo>
                <a:cubicBezTo>
                  <a:pt x="217646" y="1556861"/>
                  <a:pt x="212884" y="1548289"/>
                  <a:pt x="213836" y="1543526"/>
                </a:cubicBezTo>
                <a:cubicBezTo>
                  <a:pt x="216694" y="1539716"/>
                  <a:pt x="217646" y="1553051"/>
                  <a:pt x="221456" y="1550194"/>
                </a:cubicBezTo>
                <a:close/>
                <a:moveTo>
                  <a:pt x="207169" y="1545431"/>
                </a:moveTo>
                <a:cubicBezTo>
                  <a:pt x="207169" y="1552099"/>
                  <a:pt x="206216" y="1556861"/>
                  <a:pt x="203359" y="1560671"/>
                </a:cubicBezTo>
                <a:cubicBezTo>
                  <a:pt x="200501" y="1552099"/>
                  <a:pt x="205264" y="1550194"/>
                  <a:pt x="207169" y="1545431"/>
                </a:cubicBezTo>
                <a:close/>
                <a:moveTo>
                  <a:pt x="248126" y="1435894"/>
                </a:moveTo>
                <a:cubicBezTo>
                  <a:pt x="246221" y="1433989"/>
                  <a:pt x="245269" y="1431131"/>
                  <a:pt x="244316" y="1427321"/>
                </a:cubicBezTo>
                <a:cubicBezTo>
                  <a:pt x="248126" y="1430179"/>
                  <a:pt x="246221" y="1425416"/>
                  <a:pt x="249079" y="1428274"/>
                </a:cubicBezTo>
                <a:cubicBezTo>
                  <a:pt x="252889" y="1435894"/>
                  <a:pt x="246221" y="1433989"/>
                  <a:pt x="248126" y="1440656"/>
                </a:cubicBezTo>
                <a:cubicBezTo>
                  <a:pt x="246221" y="1439704"/>
                  <a:pt x="246221" y="1435894"/>
                  <a:pt x="248126" y="1435894"/>
                </a:cubicBezTo>
                <a:close/>
                <a:moveTo>
                  <a:pt x="239554" y="1424464"/>
                </a:moveTo>
                <a:cubicBezTo>
                  <a:pt x="232886" y="1419701"/>
                  <a:pt x="241459" y="1410176"/>
                  <a:pt x="234791" y="1405414"/>
                </a:cubicBezTo>
                <a:cubicBezTo>
                  <a:pt x="235744" y="1401604"/>
                  <a:pt x="235744" y="1397794"/>
                  <a:pt x="233839" y="1391126"/>
                </a:cubicBezTo>
                <a:cubicBezTo>
                  <a:pt x="237649" y="1391126"/>
                  <a:pt x="238601" y="1402556"/>
                  <a:pt x="241459" y="1395889"/>
                </a:cubicBezTo>
                <a:cubicBezTo>
                  <a:pt x="240506" y="1402556"/>
                  <a:pt x="247174" y="1412081"/>
                  <a:pt x="246221" y="1414939"/>
                </a:cubicBezTo>
                <a:cubicBezTo>
                  <a:pt x="249079" y="1420654"/>
                  <a:pt x="248126" y="1411129"/>
                  <a:pt x="250984" y="1415891"/>
                </a:cubicBezTo>
                <a:cubicBezTo>
                  <a:pt x="252889" y="1419701"/>
                  <a:pt x="251936" y="1421606"/>
                  <a:pt x="252889" y="1424464"/>
                </a:cubicBezTo>
                <a:cubicBezTo>
                  <a:pt x="250031" y="1419701"/>
                  <a:pt x="247174" y="1419701"/>
                  <a:pt x="244316" y="1415891"/>
                </a:cubicBezTo>
                <a:cubicBezTo>
                  <a:pt x="242411" y="1416844"/>
                  <a:pt x="245269" y="1422559"/>
                  <a:pt x="241459" y="1421606"/>
                </a:cubicBezTo>
                <a:lnTo>
                  <a:pt x="239554" y="1414939"/>
                </a:lnTo>
                <a:cubicBezTo>
                  <a:pt x="237649" y="1415891"/>
                  <a:pt x="237649" y="1419701"/>
                  <a:pt x="239554" y="1424464"/>
                </a:cubicBezTo>
                <a:close/>
                <a:moveTo>
                  <a:pt x="153829" y="1301591"/>
                </a:moveTo>
                <a:cubicBezTo>
                  <a:pt x="151924" y="1295876"/>
                  <a:pt x="151924" y="1289209"/>
                  <a:pt x="149066" y="1279684"/>
                </a:cubicBezTo>
                <a:cubicBezTo>
                  <a:pt x="143351" y="1260634"/>
                  <a:pt x="130969" y="1233964"/>
                  <a:pt x="148114" y="1268254"/>
                </a:cubicBezTo>
                <a:cubicBezTo>
                  <a:pt x="148114" y="1266349"/>
                  <a:pt x="150971" y="1266349"/>
                  <a:pt x="150019" y="1262539"/>
                </a:cubicBezTo>
                <a:cubicBezTo>
                  <a:pt x="151924" y="1266349"/>
                  <a:pt x="158591" y="1289209"/>
                  <a:pt x="153829" y="1293971"/>
                </a:cubicBezTo>
                <a:cubicBezTo>
                  <a:pt x="156686" y="1300639"/>
                  <a:pt x="160496" y="1295876"/>
                  <a:pt x="162401" y="1305401"/>
                </a:cubicBezTo>
                <a:cubicBezTo>
                  <a:pt x="161449" y="1305401"/>
                  <a:pt x="160496" y="1306354"/>
                  <a:pt x="160496" y="1308259"/>
                </a:cubicBezTo>
                <a:cubicBezTo>
                  <a:pt x="158591" y="1306354"/>
                  <a:pt x="156686" y="1300639"/>
                  <a:pt x="153829" y="1301591"/>
                </a:cubicBezTo>
                <a:close/>
                <a:moveTo>
                  <a:pt x="154781" y="1285399"/>
                </a:moveTo>
                <a:cubicBezTo>
                  <a:pt x="152876" y="1281589"/>
                  <a:pt x="151924" y="1271111"/>
                  <a:pt x="149066" y="1271111"/>
                </a:cubicBezTo>
                <a:cubicBezTo>
                  <a:pt x="148114" y="1273016"/>
                  <a:pt x="150971" y="1288256"/>
                  <a:pt x="154781" y="1285399"/>
                </a:cubicBezTo>
                <a:close/>
                <a:moveTo>
                  <a:pt x="130016" y="1272064"/>
                </a:moveTo>
                <a:cubicBezTo>
                  <a:pt x="136684" y="1285399"/>
                  <a:pt x="135731" y="1293971"/>
                  <a:pt x="136684" y="1307306"/>
                </a:cubicBezTo>
                <a:cubicBezTo>
                  <a:pt x="130969" y="1306354"/>
                  <a:pt x="134779" y="1300639"/>
                  <a:pt x="134779" y="1295876"/>
                </a:cubicBezTo>
                <a:cubicBezTo>
                  <a:pt x="131921" y="1292066"/>
                  <a:pt x="130969" y="1300639"/>
                  <a:pt x="128111" y="1289209"/>
                </a:cubicBezTo>
                <a:cubicBezTo>
                  <a:pt x="132874" y="1293971"/>
                  <a:pt x="132874" y="1285399"/>
                  <a:pt x="129064" y="1276826"/>
                </a:cubicBezTo>
                <a:cubicBezTo>
                  <a:pt x="130969" y="1277779"/>
                  <a:pt x="130969" y="1275874"/>
                  <a:pt x="130016" y="1272064"/>
                </a:cubicBezTo>
                <a:close/>
                <a:moveTo>
                  <a:pt x="120491" y="1249204"/>
                </a:moveTo>
                <a:cubicBezTo>
                  <a:pt x="121444" y="1244441"/>
                  <a:pt x="123349" y="1257776"/>
                  <a:pt x="129064" y="1267301"/>
                </a:cubicBezTo>
                <a:cubicBezTo>
                  <a:pt x="123349" y="1263491"/>
                  <a:pt x="120491" y="1245394"/>
                  <a:pt x="114776" y="1241584"/>
                </a:cubicBezTo>
                <a:cubicBezTo>
                  <a:pt x="112871" y="1235869"/>
                  <a:pt x="118586" y="1238726"/>
                  <a:pt x="115729" y="1232059"/>
                </a:cubicBezTo>
                <a:cubicBezTo>
                  <a:pt x="121444" y="1234916"/>
                  <a:pt x="115729" y="1240631"/>
                  <a:pt x="120491" y="1249204"/>
                </a:cubicBezTo>
                <a:close/>
                <a:moveTo>
                  <a:pt x="89059" y="1112044"/>
                </a:moveTo>
                <a:cubicBezTo>
                  <a:pt x="87154" y="1119664"/>
                  <a:pt x="84296" y="1101566"/>
                  <a:pt x="77629" y="1092041"/>
                </a:cubicBezTo>
                <a:cubicBezTo>
                  <a:pt x="81439" y="1089184"/>
                  <a:pt x="83344" y="1100614"/>
                  <a:pt x="86201" y="1108234"/>
                </a:cubicBezTo>
                <a:cubicBezTo>
                  <a:pt x="77629" y="1074896"/>
                  <a:pt x="70009" y="1050131"/>
                  <a:pt x="56674" y="1021556"/>
                </a:cubicBezTo>
                <a:cubicBezTo>
                  <a:pt x="56674" y="1019651"/>
                  <a:pt x="57626" y="1017746"/>
                  <a:pt x="58579" y="1015841"/>
                </a:cubicBezTo>
                <a:cubicBezTo>
                  <a:pt x="55721" y="1008221"/>
                  <a:pt x="51911" y="1009174"/>
                  <a:pt x="50006" y="999649"/>
                </a:cubicBezTo>
                <a:cubicBezTo>
                  <a:pt x="51911" y="1000601"/>
                  <a:pt x="53816" y="1004411"/>
                  <a:pt x="55721" y="1009174"/>
                </a:cubicBezTo>
                <a:cubicBezTo>
                  <a:pt x="56674" y="1005364"/>
                  <a:pt x="50959" y="993934"/>
                  <a:pt x="51911" y="989171"/>
                </a:cubicBezTo>
                <a:cubicBezTo>
                  <a:pt x="50006" y="985361"/>
                  <a:pt x="48101" y="989171"/>
                  <a:pt x="46196" y="986314"/>
                </a:cubicBezTo>
                <a:cubicBezTo>
                  <a:pt x="44291" y="979646"/>
                  <a:pt x="45244" y="976789"/>
                  <a:pt x="47149" y="973931"/>
                </a:cubicBezTo>
                <a:cubicBezTo>
                  <a:pt x="44291" y="971074"/>
                  <a:pt x="42386" y="963454"/>
                  <a:pt x="40481" y="957739"/>
                </a:cubicBezTo>
                <a:cubicBezTo>
                  <a:pt x="49054" y="968216"/>
                  <a:pt x="50959" y="972026"/>
                  <a:pt x="56674" y="988219"/>
                </a:cubicBezTo>
                <a:cubicBezTo>
                  <a:pt x="54769" y="986314"/>
                  <a:pt x="54769" y="988219"/>
                  <a:pt x="53816" y="989171"/>
                </a:cubicBezTo>
                <a:cubicBezTo>
                  <a:pt x="62389" y="1009174"/>
                  <a:pt x="60484" y="1018699"/>
                  <a:pt x="70009" y="1040606"/>
                </a:cubicBezTo>
                <a:cubicBezTo>
                  <a:pt x="70961" y="1039654"/>
                  <a:pt x="70009" y="1036796"/>
                  <a:pt x="69056" y="1033939"/>
                </a:cubicBezTo>
                <a:cubicBezTo>
                  <a:pt x="71914" y="1032986"/>
                  <a:pt x="73819" y="1040606"/>
                  <a:pt x="75724" y="1046321"/>
                </a:cubicBezTo>
                <a:cubicBezTo>
                  <a:pt x="72866" y="1048226"/>
                  <a:pt x="70009" y="1039654"/>
                  <a:pt x="70009" y="1046321"/>
                </a:cubicBezTo>
                <a:cubicBezTo>
                  <a:pt x="75724" y="1051084"/>
                  <a:pt x="77629" y="1058704"/>
                  <a:pt x="81439" y="1063466"/>
                </a:cubicBezTo>
                <a:cubicBezTo>
                  <a:pt x="84296" y="1093946"/>
                  <a:pt x="99536" y="1115854"/>
                  <a:pt x="107156" y="1139666"/>
                </a:cubicBezTo>
                <a:cubicBezTo>
                  <a:pt x="100489" y="1148239"/>
                  <a:pt x="115729" y="1160621"/>
                  <a:pt x="110014" y="1169194"/>
                </a:cubicBezTo>
                <a:cubicBezTo>
                  <a:pt x="111919" y="1171099"/>
                  <a:pt x="112871" y="1172051"/>
                  <a:pt x="114776" y="1172051"/>
                </a:cubicBezTo>
                <a:cubicBezTo>
                  <a:pt x="118586" y="1200626"/>
                  <a:pt x="127159" y="1227296"/>
                  <a:pt x="135731" y="1258729"/>
                </a:cubicBezTo>
                <a:cubicBezTo>
                  <a:pt x="119539" y="1228249"/>
                  <a:pt x="103346" y="1161574"/>
                  <a:pt x="87154" y="1121569"/>
                </a:cubicBezTo>
                <a:cubicBezTo>
                  <a:pt x="90011" y="1121569"/>
                  <a:pt x="90011" y="1117759"/>
                  <a:pt x="89059" y="1112044"/>
                </a:cubicBezTo>
                <a:close/>
                <a:moveTo>
                  <a:pt x="143351" y="1246346"/>
                </a:moveTo>
                <a:cubicBezTo>
                  <a:pt x="140494" y="1247299"/>
                  <a:pt x="139541" y="1237774"/>
                  <a:pt x="138589" y="1233964"/>
                </a:cubicBezTo>
                <a:cubicBezTo>
                  <a:pt x="140494" y="1234916"/>
                  <a:pt x="141446" y="1235869"/>
                  <a:pt x="142399" y="1239679"/>
                </a:cubicBezTo>
                <a:cubicBezTo>
                  <a:pt x="143351" y="1242536"/>
                  <a:pt x="145256" y="1240631"/>
                  <a:pt x="146209" y="1240631"/>
                </a:cubicBezTo>
                <a:cubicBezTo>
                  <a:pt x="149066" y="1252061"/>
                  <a:pt x="139541" y="1235869"/>
                  <a:pt x="143351" y="1246346"/>
                </a:cubicBezTo>
                <a:close/>
                <a:moveTo>
                  <a:pt x="10001" y="910114"/>
                </a:moveTo>
                <a:cubicBezTo>
                  <a:pt x="12859" y="916781"/>
                  <a:pt x="14764" y="924401"/>
                  <a:pt x="17621" y="932021"/>
                </a:cubicBezTo>
                <a:cubicBezTo>
                  <a:pt x="19526" y="937736"/>
                  <a:pt x="21431" y="943451"/>
                  <a:pt x="22384" y="948214"/>
                </a:cubicBezTo>
                <a:cubicBezTo>
                  <a:pt x="25241" y="959644"/>
                  <a:pt x="28099" y="970121"/>
                  <a:pt x="30956" y="981551"/>
                </a:cubicBezTo>
                <a:cubicBezTo>
                  <a:pt x="35719" y="1003459"/>
                  <a:pt x="40481" y="1023461"/>
                  <a:pt x="46196" y="1040606"/>
                </a:cubicBezTo>
                <a:cubicBezTo>
                  <a:pt x="37624" y="1022509"/>
                  <a:pt x="30956" y="1001554"/>
                  <a:pt x="25241" y="980599"/>
                </a:cubicBezTo>
                <a:cubicBezTo>
                  <a:pt x="22384" y="970121"/>
                  <a:pt x="20479" y="958691"/>
                  <a:pt x="17621" y="948214"/>
                </a:cubicBezTo>
                <a:cubicBezTo>
                  <a:pt x="16669" y="942499"/>
                  <a:pt x="15716" y="937736"/>
                  <a:pt x="13811" y="932021"/>
                </a:cubicBezTo>
                <a:lnTo>
                  <a:pt x="11906" y="923449"/>
                </a:lnTo>
                <a:cubicBezTo>
                  <a:pt x="11906" y="919639"/>
                  <a:pt x="10954" y="914876"/>
                  <a:pt x="10001" y="910114"/>
                </a:cubicBezTo>
                <a:close/>
                <a:moveTo>
                  <a:pt x="13811" y="710089"/>
                </a:moveTo>
                <a:cubicBezTo>
                  <a:pt x="20479" y="707231"/>
                  <a:pt x="12859" y="721519"/>
                  <a:pt x="16669" y="721519"/>
                </a:cubicBezTo>
                <a:cubicBezTo>
                  <a:pt x="14764" y="727234"/>
                  <a:pt x="13811" y="731996"/>
                  <a:pt x="11906" y="737711"/>
                </a:cubicBezTo>
                <a:cubicBezTo>
                  <a:pt x="10954" y="737711"/>
                  <a:pt x="11906" y="733901"/>
                  <a:pt x="12859" y="731044"/>
                </a:cubicBezTo>
                <a:cubicBezTo>
                  <a:pt x="11906" y="731044"/>
                  <a:pt x="10954" y="733901"/>
                  <a:pt x="10001" y="733901"/>
                </a:cubicBezTo>
                <a:cubicBezTo>
                  <a:pt x="9049" y="736759"/>
                  <a:pt x="10001" y="736759"/>
                  <a:pt x="10001" y="737711"/>
                </a:cubicBezTo>
                <a:cubicBezTo>
                  <a:pt x="7144" y="747236"/>
                  <a:pt x="9049" y="731996"/>
                  <a:pt x="7144" y="733901"/>
                </a:cubicBezTo>
                <a:cubicBezTo>
                  <a:pt x="11906" y="727234"/>
                  <a:pt x="12859" y="722471"/>
                  <a:pt x="10954" y="717709"/>
                </a:cubicBezTo>
                <a:lnTo>
                  <a:pt x="13811" y="710089"/>
                </a:lnTo>
                <a:close/>
                <a:moveTo>
                  <a:pt x="166211" y="521494"/>
                </a:moveTo>
                <a:cubicBezTo>
                  <a:pt x="173831" y="510064"/>
                  <a:pt x="182404" y="511969"/>
                  <a:pt x="192881" y="501491"/>
                </a:cubicBezTo>
                <a:cubicBezTo>
                  <a:pt x="191929" y="504349"/>
                  <a:pt x="189071" y="507206"/>
                  <a:pt x="190024" y="509111"/>
                </a:cubicBezTo>
                <a:cubicBezTo>
                  <a:pt x="187166" y="509111"/>
                  <a:pt x="177641" y="519589"/>
                  <a:pt x="173831" y="516731"/>
                </a:cubicBezTo>
                <a:cubicBezTo>
                  <a:pt x="170974" y="520541"/>
                  <a:pt x="168116" y="524351"/>
                  <a:pt x="165259" y="527209"/>
                </a:cubicBezTo>
                <a:cubicBezTo>
                  <a:pt x="161449" y="530066"/>
                  <a:pt x="166211" y="522446"/>
                  <a:pt x="159544" y="527209"/>
                </a:cubicBezTo>
                <a:cubicBezTo>
                  <a:pt x="156686" y="529114"/>
                  <a:pt x="161449" y="528161"/>
                  <a:pt x="161449" y="530066"/>
                </a:cubicBezTo>
                <a:cubicBezTo>
                  <a:pt x="156686" y="531971"/>
                  <a:pt x="151924" y="532924"/>
                  <a:pt x="149066" y="531971"/>
                </a:cubicBezTo>
                <a:cubicBezTo>
                  <a:pt x="160496" y="526256"/>
                  <a:pt x="157639" y="524351"/>
                  <a:pt x="155734" y="522446"/>
                </a:cubicBezTo>
                <a:cubicBezTo>
                  <a:pt x="162401" y="517684"/>
                  <a:pt x="160496" y="526256"/>
                  <a:pt x="166211" y="521494"/>
                </a:cubicBezTo>
                <a:close/>
                <a:moveTo>
                  <a:pt x="423386" y="328136"/>
                </a:moveTo>
                <a:cubicBezTo>
                  <a:pt x="410051" y="335756"/>
                  <a:pt x="393859" y="350044"/>
                  <a:pt x="379571" y="354806"/>
                </a:cubicBezTo>
                <a:cubicBezTo>
                  <a:pt x="374809" y="357664"/>
                  <a:pt x="381476" y="357664"/>
                  <a:pt x="383381" y="356711"/>
                </a:cubicBezTo>
                <a:cubicBezTo>
                  <a:pt x="380524" y="360521"/>
                  <a:pt x="377666" y="363379"/>
                  <a:pt x="374809" y="367189"/>
                </a:cubicBezTo>
                <a:cubicBezTo>
                  <a:pt x="372904" y="366236"/>
                  <a:pt x="375761" y="364331"/>
                  <a:pt x="374809" y="363379"/>
                </a:cubicBezTo>
                <a:lnTo>
                  <a:pt x="366236" y="370046"/>
                </a:lnTo>
                <a:cubicBezTo>
                  <a:pt x="367189" y="372904"/>
                  <a:pt x="373856" y="363379"/>
                  <a:pt x="373856" y="369094"/>
                </a:cubicBezTo>
                <a:cubicBezTo>
                  <a:pt x="348139" y="388144"/>
                  <a:pt x="340519" y="407194"/>
                  <a:pt x="311944" y="424339"/>
                </a:cubicBezTo>
                <a:cubicBezTo>
                  <a:pt x="312896" y="421481"/>
                  <a:pt x="319564" y="413861"/>
                  <a:pt x="322421" y="416719"/>
                </a:cubicBezTo>
                <a:cubicBezTo>
                  <a:pt x="325279" y="413861"/>
                  <a:pt x="321469" y="412909"/>
                  <a:pt x="328136" y="410051"/>
                </a:cubicBezTo>
                <a:cubicBezTo>
                  <a:pt x="317659" y="411956"/>
                  <a:pt x="302419" y="424339"/>
                  <a:pt x="293846" y="423386"/>
                </a:cubicBezTo>
                <a:cubicBezTo>
                  <a:pt x="288131" y="428149"/>
                  <a:pt x="289084" y="431006"/>
                  <a:pt x="280511" y="435769"/>
                </a:cubicBezTo>
                <a:cubicBezTo>
                  <a:pt x="284321" y="431006"/>
                  <a:pt x="282416" y="429101"/>
                  <a:pt x="274796" y="435769"/>
                </a:cubicBezTo>
                <a:cubicBezTo>
                  <a:pt x="270034" y="430054"/>
                  <a:pt x="290989" y="426244"/>
                  <a:pt x="290036" y="418624"/>
                </a:cubicBezTo>
                <a:cubicBezTo>
                  <a:pt x="296704" y="415766"/>
                  <a:pt x="290036" y="424339"/>
                  <a:pt x="294799" y="421481"/>
                </a:cubicBezTo>
                <a:cubicBezTo>
                  <a:pt x="299561" y="416719"/>
                  <a:pt x="307181" y="412909"/>
                  <a:pt x="311944" y="411956"/>
                </a:cubicBezTo>
                <a:cubicBezTo>
                  <a:pt x="314801" y="410051"/>
                  <a:pt x="313849" y="401479"/>
                  <a:pt x="318611" y="406241"/>
                </a:cubicBezTo>
                <a:cubicBezTo>
                  <a:pt x="325279" y="400526"/>
                  <a:pt x="316706" y="403384"/>
                  <a:pt x="318611" y="398621"/>
                </a:cubicBezTo>
                <a:lnTo>
                  <a:pt x="326231" y="392906"/>
                </a:lnTo>
                <a:cubicBezTo>
                  <a:pt x="325279" y="396716"/>
                  <a:pt x="325279" y="399574"/>
                  <a:pt x="329089" y="393859"/>
                </a:cubicBezTo>
                <a:cubicBezTo>
                  <a:pt x="335756" y="391001"/>
                  <a:pt x="326231" y="398621"/>
                  <a:pt x="327184" y="399574"/>
                </a:cubicBezTo>
                <a:cubicBezTo>
                  <a:pt x="335756" y="398621"/>
                  <a:pt x="332899" y="390049"/>
                  <a:pt x="339566" y="386239"/>
                </a:cubicBezTo>
                <a:cubicBezTo>
                  <a:pt x="335756" y="393859"/>
                  <a:pt x="345281" y="385286"/>
                  <a:pt x="349091" y="384334"/>
                </a:cubicBezTo>
                <a:cubicBezTo>
                  <a:pt x="353854" y="379571"/>
                  <a:pt x="343376" y="385286"/>
                  <a:pt x="341471" y="385286"/>
                </a:cubicBezTo>
                <a:cubicBezTo>
                  <a:pt x="347186" y="376714"/>
                  <a:pt x="360521" y="376714"/>
                  <a:pt x="364331" y="367189"/>
                </a:cubicBezTo>
                <a:cubicBezTo>
                  <a:pt x="362426" y="367189"/>
                  <a:pt x="360521" y="366236"/>
                  <a:pt x="359569" y="364331"/>
                </a:cubicBezTo>
                <a:cubicBezTo>
                  <a:pt x="366236" y="358616"/>
                  <a:pt x="370046" y="360521"/>
                  <a:pt x="374809" y="358616"/>
                </a:cubicBezTo>
                <a:cubicBezTo>
                  <a:pt x="375761" y="355759"/>
                  <a:pt x="380524" y="351949"/>
                  <a:pt x="381476" y="349091"/>
                </a:cubicBezTo>
                <a:cubicBezTo>
                  <a:pt x="380524" y="352901"/>
                  <a:pt x="400526" y="343376"/>
                  <a:pt x="400526" y="336709"/>
                </a:cubicBezTo>
                <a:cubicBezTo>
                  <a:pt x="395764" y="335756"/>
                  <a:pt x="392906" y="343376"/>
                  <a:pt x="388144" y="346234"/>
                </a:cubicBezTo>
                <a:cubicBezTo>
                  <a:pt x="383381" y="340519"/>
                  <a:pt x="399574" y="336709"/>
                  <a:pt x="403384" y="333851"/>
                </a:cubicBezTo>
                <a:cubicBezTo>
                  <a:pt x="406241" y="327184"/>
                  <a:pt x="391001" y="338614"/>
                  <a:pt x="388144" y="335756"/>
                </a:cubicBezTo>
                <a:cubicBezTo>
                  <a:pt x="406241" y="321469"/>
                  <a:pt x="423386" y="310039"/>
                  <a:pt x="439579" y="299561"/>
                </a:cubicBezTo>
                <a:cubicBezTo>
                  <a:pt x="439579" y="303371"/>
                  <a:pt x="430054" y="309086"/>
                  <a:pt x="432911" y="310039"/>
                </a:cubicBezTo>
                <a:cubicBezTo>
                  <a:pt x="428149" y="310991"/>
                  <a:pt x="417671" y="313849"/>
                  <a:pt x="413861" y="321469"/>
                </a:cubicBezTo>
                <a:cubicBezTo>
                  <a:pt x="418624" y="319564"/>
                  <a:pt x="423386" y="316706"/>
                  <a:pt x="430054" y="313849"/>
                </a:cubicBezTo>
                <a:cubicBezTo>
                  <a:pt x="429101" y="316706"/>
                  <a:pt x="422434" y="320516"/>
                  <a:pt x="428149" y="322421"/>
                </a:cubicBezTo>
                <a:cubicBezTo>
                  <a:pt x="420529" y="329089"/>
                  <a:pt x="415766" y="326231"/>
                  <a:pt x="411004" y="332899"/>
                </a:cubicBezTo>
                <a:cubicBezTo>
                  <a:pt x="415766" y="331946"/>
                  <a:pt x="419576" y="323374"/>
                  <a:pt x="423386" y="328136"/>
                </a:cubicBezTo>
                <a:close/>
                <a:moveTo>
                  <a:pt x="295751" y="449104"/>
                </a:moveTo>
                <a:cubicBezTo>
                  <a:pt x="300514" y="438626"/>
                  <a:pt x="310039" y="440531"/>
                  <a:pt x="316706" y="431959"/>
                </a:cubicBezTo>
                <a:cubicBezTo>
                  <a:pt x="317659" y="437674"/>
                  <a:pt x="302419" y="440531"/>
                  <a:pt x="295751" y="449104"/>
                </a:cubicBezTo>
                <a:close/>
                <a:moveTo>
                  <a:pt x="330041" y="420529"/>
                </a:moveTo>
                <a:cubicBezTo>
                  <a:pt x="334804" y="415766"/>
                  <a:pt x="334804" y="415766"/>
                  <a:pt x="340519" y="412909"/>
                </a:cubicBezTo>
                <a:cubicBezTo>
                  <a:pt x="339566" y="419576"/>
                  <a:pt x="315754" y="427196"/>
                  <a:pt x="330041" y="420529"/>
                </a:cubicBezTo>
                <a:close/>
                <a:moveTo>
                  <a:pt x="344329" y="420529"/>
                </a:moveTo>
                <a:cubicBezTo>
                  <a:pt x="353854" y="419576"/>
                  <a:pt x="352901" y="411004"/>
                  <a:pt x="365284" y="403384"/>
                </a:cubicBezTo>
                <a:cubicBezTo>
                  <a:pt x="364331" y="407194"/>
                  <a:pt x="348139" y="426244"/>
                  <a:pt x="344329" y="420529"/>
                </a:cubicBezTo>
                <a:close/>
                <a:moveTo>
                  <a:pt x="502444" y="247174"/>
                </a:moveTo>
                <a:cubicBezTo>
                  <a:pt x="505301" y="250031"/>
                  <a:pt x="497681" y="254794"/>
                  <a:pt x="493871" y="258604"/>
                </a:cubicBezTo>
                <a:cubicBezTo>
                  <a:pt x="496729" y="254794"/>
                  <a:pt x="496729" y="251936"/>
                  <a:pt x="502444" y="247174"/>
                </a:cubicBezTo>
                <a:close/>
                <a:moveTo>
                  <a:pt x="572929" y="255746"/>
                </a:moveTo>
                <a:cubicBezTo>
                  <a:pt x="573881" y="257651"/>
                  <a:pt x="580549" y="256699"/>
                  <a:pt x="585311" y="256699"/>
                </a:cubicBezTo>
                <a:cubicBezTo>
                  <a:pt x="577691" y="258604"/>
                  <a:pt x="572929" y="260509"/>
                  <a:pt x="564356" y="269081"/>
                </a:cubicBezTo>
                <a:cubicBezTo>
                  <a:pt x="564356" y="264319"/>
                  <a:pt x="557689" y="272891"/>
                  <a:pt x="557689" y="268129"/>
                </a:cubicBezTo>
                <a:cubicBezTo>
                  <a:pt x="563404" y="266224"/>
                  <a:pt x="570071" y="260509"/>
                  <a:pt x="572929" y="255746"/>
                </a:cubicBezTo>
                <a:close/>
                <a:moveTo>
                  <a:pt x="587216" y="241459"/>
                </a:moveTo>
                <a:cubicBezTo>
                  <a:pt x="591979" y="239554"/>
                  <a:pt x="586264" y="247174"/>
                  <a:pt x="584359" y="249079"/>
                </a:cubicBezTo>
                <a:cubicBezTo>
                  <a:pt x="586264" y="250984"/>
                  <a:pt x="592931" y="243364"/>
                  <a:pt x="594836" y="244316"/>
                </a:cubicBezTo>
                <a:cubicBezTo>
                  <a:pt x="594836" y="247174"/>
                  <a:pt x="585311" y="251936"/>
                  <a:pt x="581501" y="255746"/>
                </a:cubicBezTo>
                <a:cubicBezTo>
                  <a:pt x="578644" y="251936"/>
                  <a:pt x="584359" y="246221"/>
                  <a:pt x="587216" y="241459"/>
                </a:cubicBezTo>
                <a:close/>
                <a:moveTo>
                  <a:pt x="804386" y="164306"/>
                </a:moveTo>
                <a:cubicBezTo>
                  <a:pt x="802481" y="163354"/>
                  <a:pt x="803434" y="160496"/>
                  <a:pt x="803434" y="159544"/>
                </a:cubicBezTo>
                <a:cubicBezTo>
                  <a:pt x="813911" y="155734"/>
                  <a:pt x="812959" y="154781"/>
                  <a:pt x="826294" y="149066"/>
                </a:cubicBezTo>
                <a:cubicBezTo>
                  <a:pt x="823436" y="151924"/>
                  <a:pt x="811054" y="157639"/>
                  <a:pt x="804386" y="164306"/>
                </a:cubicBezTo>
                <a:close/>
                <a:moveTo>
                  <a:pt x="810101" y="62389"/>
                </a:moveTo>
                <a:cubicBezTo>
                  <a:pt x="813911" y="57626"/>
                  <a:pt x="826294" y="54769"/>
                  <a:pt x="834866" y="47149"/>
                </a:cubicBezTo>
                <a:cubicBezTo>
                  <a:pt x="829151" y="55721"/>
                  <a:pt x="816769" y="58579"/>
                  <a:pt x="810101" y="62389"/>
                </a:cubicBezTo>
                <a:close/>
                <a:moveTo>
                  <a:pt x="1267301" y="514826"/>
                </a:moveTo>
                <a:cubicBezTo>
                  <a:pt x="1259681" y="506254"/>
                  <a:pt x="1252061" y="497681"/>
                  <a:pt x="1256824" y="491014"/>
                </a:cubicBezTo>
                <a:cubicBezTo>
                  <a:pt x="1261586" y="496729"/>
                  <a:pt x="1262539" y="496729"/>
                  <a:pt x="1267301" y="503396"/>
                </a:cubicBezTo>
                <a:cubicBezTo>
                  <a:pt x="1260634" y="505301"/>
                  <a:pt x="1274921" y="515779"/>
                  <a:pt x="1267301" y="514826"/>
                </a:cubicBezTo>
                <a:close/>
                <a:moveTo>
                  <a:pt x="1763554" y="816769"/>
                </a:moveTo>
                <a:cubicBezTo>
                  <a:pt x="1766411" y="815816"/>
                  <a:pt x="1768316" y="816769"/>
                  <a:pt x="1769269" y="817721"/>
                </a:cubicBezTo>
                <a:cubicBezTo>
                  <a:pt x="1770221" y="821531"/>
                  <a:pt x="1763554" y="823436"/>
                  <a:pt x="1764506" y="828199"/>
                </a:cubicBezTo>
                <a:cubicBezTo>
                  <a:pt x="1760696" y="825341"/>
                  <a:pt x="1765459" y="821531"/>
                  <a:pt x="1763554" y="816769"/>
                </a:cubicBezTo>
                <a:close/>
                <a:moveTo>
                  <a:pt x="1807369" y="816769"/>
                </a:moveTo>
                <a:cubicBezTo>
                  <a:pt x="1810226" y="816769"/>
                  <a:pt x="1813084" y="815816"/>
                  <a:pt x="1814036" y="817721"/>
                </a:cubicBezTo>
                <a:cubicBezTo>
                  <a:pt x="1813084" y="820579"/>
                  <a:pt x="1809274" y="820579"/>
                  <a:pt x="1809274" y="825341"/>
                </a:cubicBezTo>
                <a:cubicBezTo>
                  <a:pt x="1808321" y="822484"/>
                  <a:pt x="1805464" y="821531"/>
                  <a:pt x="1807369" y="816769"/>
                </a:cubicBezTo>
                <a:close/>
                <a:moveTo>
                  <a:pt x="1794034" y="850106"/>
                </a:moveTo>
                <a:cubicBezTo>
                  <a:pt x="1791176" y="852011"/>
                  <a:pt x="1790224" y="852964"/>
                  <a:pt x="1789271" y="854869"/>
                </a:cubicBezTo>
                <a:cubicBezTo>
                  <a:pt x="1789271" y="855821"/>
                  <a:pt x="1788319" y="856774"/>
                  <a:pt x="1788319" y="857726"/>
                </a:cubicBezTo>
                <a:cubicBezTo>
                  <a:pt x="1788319" y="859631"/>
                  <a:pt x="1787366" y="861536"/>
                  <a:pt x="1786414" y="863441"/>
                </a:cubicBezTo>
                <a:cubicBezTo>
                  <a:pt x="1784509" y="862489"/>
                  <a:pt x="1783556" y="865346"/>
                  <a:pt x="1781651" y="864394"/>
                </a:cubicBezTo>
                <a:cubicBezTo>
                  <a:pt x="1781651" y="862489"/>
                  <a:pt x="1782604" y="859631"/>
                  <a:pt x="1782604" y="858679"/>
                </a:cubicBezTo>
                <a:cubicBezTo>
                  <a:pt x="1782604" y="857726"/>
                  <a:pt x="1781651" y="856774"/>
                  <a:pt x="1780699" y="856774"/>
                </a:cubicBezTo>
                <a:cubicBezTo>
                  <a:pt x="1783556" y="852964"/>
                  <a:pt x="1784509" y="845344"/>
                  <a:pt x="1789271" y="845344"/>
                </a:cubicBezTo>
                <a:cubicBezTo>
                  <a:pt x="1794034" y="844391"/>
                  <a:pt x="1789271" y="850106"/>
                  <a:pt x="1794034" y="850106"/>
                </a:cubicBezTo>
                <a:close/>
                <a:moveTo>
                  <a:pt x="1866424" y="877729"/>
                </a:moveTo>
                <a:cubicBezTo>
                  <a:pt x="1866424" y="879634"/>
                  <a:pt x="1868329" y="880586"/>
                  <a:pt x="1870234" y="881539"/>
                </a:cubicBezTo>
                <a:cubicBezTo>
                  <a:pt x="1868329" y="887254"/>
                  <a:pt x="1866424" y="893921"/>
                  <a:pt x="1864519" y="896779"/>
                </a:cubicBezTo>
                <a:cubicBezTo>
                  <a:pt x="1860709" y="897731"/>
                  <a:pt x="1862614" y="892016"/>
                  <a:pt x="1860709" y="891064"/>
                </a:cubicBezTo>
                <a:cubicBezTo>
                  <a:pt x="1854041" y="895826"/>
                  <a:pt x="1851184" y="908209"/>
                  <a:pt x="1849279" y="915829"/>
                </a:cubicBezTo>
                <a:cubicBezTo>
                  <a:pt x="1846421" y="909161"/>
                  <a:pt x="1854041" y="887254"/>
                  <a:pt x="1860709" y="884396"/>
                </a:cubicBezTo>
                <a:cubicBezTo>
                  <a:pt x="1861661" y="886301"/>
                  <a:pt x="1860709" y="890111"/>
                  <a:pt x="1862614" y="890111"/>
                </a:cubicBezTo>
                <a:cubicBezTo>
                  <a:pt x="1866424" y="887254"/>
                  <a:pt x="1862614" y="879634"/>
                  <a:pt x="1866424" y="877729"/>
                </a:cubicBezTo>
                <a:close/>
                <a:moveTo>
                  <a:pt x="1872139" y="1131094"/>
                </a:moveTo>
                <a:cubicBezTo>
                  <a:pt x="1871186" y="1132046"/>
                  <a:pt x="1864519" y="1133951"/>
                  <a:pt x="1869281" y="1134904"/>
                </a:cubicBezTo>
                <a:cubicBezTo>
                  <a:pt x="1868329" y="1136809"/>
                  <a:pt x="1866424" y="1135856"/>
                  <a:pt x="1865471" y="1140619"/>
                </a:cubicBezTo>
                <a:cubicBezTo>
                  <a:pt x="1863566" y="1132999"/>
                  <a:pt x="1869281" y="1125379"/>
                  <a:pt x="1873091" y="1112996"/>
                </a:cubicBezTo>
                <a:cubicBezTo>
                  <a:pt x="1874044" y="1115854"/>
                  <a:pt x="1874996" y="1115854"/>
                  <a:pt x="1876901" y="1112044"/>
                </a:cubicBezTo>
                <a:cubicBezTo>
                  <a:pt x="1880711" y="1114901"/>
                  <a:pt x="1873091" y="1121569"/>
                  <a:pt x="1872139" y="1131094"/>
                </a:cubicBezTo>
                <a:close/>
                <a:moveTo>
                  <a:pt x="1705451" y="1154906"/>
                </a:moveTo>
                <a:cubicBezTo>
                  <a:pt x="1698784" y="1168241"/>
                  <a:pt x="1699736" y="1178719"/>
                  <a:pt x="1691164" y="1190149"/>
                </a:cubicBezTo>
                <a:cubicBezTo>
                  <a:pt x="1689259" y="1175861"/>
                  <a:pt x="1698784" y="1163479"/>
                  <a:pt x="1703546" y="1147286"/>
                </a:cubicBezTo>
                <a:cubicBezTo>
                  <a:pt x="1707356" y="1147286"/>
                  <a:pt x="1700689" y="1156811"/>
                  <a:pt x="1705451" y="1154906"/>
                </a:cubicBezTo>
                <a:close/>
                <a:moveTo>
                  <a:pt x="1770221" y="1494949"/>
                </a:moveTo>
                <a:cubicBezTo>
                  <a:pt x="1768316" y="1494949"/>
                  <a:pt x="1768316" y="1493044"/>
                  <a:pt x="1769269" y="1490186"/>
                </a:cubicBezTo>
                <a:cubicBezTo>
                  <a:pt x="1768316" y="1490186"/>
                  <a:pt x="1767364" y="1492091"/>
                  <a:pt x="1766411" y="1493996"/>
                </a:cubicBezTo>
                <a:cubicBezTo>
                  <a:pt x="1762601" y="1487329"/>
                  <a:pt x="1773079" y="1479709"/>
                  <a:pt x="1775936" y="1473041"/>
                </a:cubicBezTo>
                <a:cubicBezTo>
                  <a:pt x="1779746" y="1475899"/>
                  <a:pt x="1772126" y="1485424"/>
                  <a:pt x="1770221" y="1494949"/>
                </a:cubicBezTo>
                <a:close/>
                <a:moveTo>
                  <a:pt x="1737836" y="1649254"/>
                </a:moveTo>
                <a:cubicBezTo>
                  <a:pt x="1739741" y="1649254"/>
                  <a:pt x="1738789" y="1652111"/>
                  <a:pt x="1740694" y="1652111"/>
                </a:cubicBezTo>
                <a:cubicBezTo>
                  <a:pt x="1736884" y="1659731"/>
                  <a:pt x="1730216" y="1674971"/>
                  <a:pt x="1734026" y="1680686"/>
                </a:cubicBezTo>
                <a:cubicBezTo>
                  <a:pt x="1730216" y="1687354"/>
                  <a:pt x="1729264" y="1691164"/>
                  <a:pt x="1721644" y="1699736"/>
                </a:cubicBezTo>
                <a:cubicBezTo>
                  <a:pt x="1720691" y="1687354"/>
                  <a:pt x="1730216" y="1662589"/>
                  <a:pt x="1737836" y="1649254"/>
                </a:cubicBezTo>
                <a:close/>
                <a:moveTo>
                  <a:pt x="1594009" y="1642586"/>
                </a:moveTo>
                <a:cubicBezTo>
                  <a:pt x="1594009" y="1644491"/>
                  <a:pt x="1597819" y="1649254"/>
                  <a:pt x="1599724" y="1644491"/>
                </a:cubicBezTo>
                <a:cubicBezTo>
                  <a:pt x="1601629" y="1649254"/>
                  <a:pt x="1598771" y="1650206"/>
                  <a:pt x="1596866" y="1657826"/>
                </a:cubicBezTo>
                <a:cubicBezTo>
                  <a:pt x="1595914" y="1657826"/>
                  <a:pt x="1596866" y="1654969"/>
                  <a:pt x="1596866" y="1653064"/>
                </a:cubicBezTo>
                <a:cubicBezTo>
                  <a:pt x="1593056" y="1654969"/>
                  <a:pt x="1593056" y="1656874"/>
                  <a:pt x="1591151" y="1653064"/>
                </a:cubicBezTo>
                <a:lnTo>
                  <a:pt x="1594009" y="1642586"/>
                </a:lnTo>
                <a:close/>
                <a:moveTo>
                  <a:pt x="1538764" y="1814989"/>
                </a:moveTo>
                <a:cubicBezTo>
                  <a:pt x="1541621" y="1814989"/>
                  <a:pt x="1547336" y="1812131"/>
                  <a:pt x="1552099" y="1808321"/>
                </a:cubicBezTo>
                <a:cubicBezTo>
                  <a:pt x="1550194" y="1811179"/>
                  <a:pt x="1552099" y="1811179"/>
                  <a:pt x="1555909" y="1809274"/>
                </a:cubicBezTo>
                <a:cubicBezTo>
                  <a:pt x="1557814" y="1813084"/>
                  <a:pt x="1554004" y="1816894"/>
                  <a:pt x="1549241" y="1817846"/>
                </a:cubicBezTo>
                <a:cubicBezTo>
                  <a:pt x="1543526" y="1818799"/>
                  <a:pt x="1538764" y="1817846"/>
                  <a:pt x="1538764" y="1814989"/>
                </a:cubicBezTo>
                <a:close/>
                <a:moveTo>
                  <a:pt x="1405414" y="1716881"/>
                </a:moveTo>
                <a:cubicBezTo>
                  <a:pt x="1406366" y="1715929"/>
                  <a:pt x="1408271" y="1715929"/>
                  <a:pt x="1410176" y="1715929"/>
                </a:cubicBezTo>
                <a:cubicBezTo>
                  <a:pt x="1411129" y="1715929"/>
                  <a:pt x="1412081" y="1715929"/>
                  <a:pt x="1413034" y="1715929"/>
                </a:cubicBezTo>
                <a:cubicBezTo>
                  <a:pt x="1413986" y="1715929"/>
                  <a:pt x="1413986" y="1715929"/>
                  <a:pt x="1414939" y="1715929"/>
                </a:cubicBezTo>
                <a:cubicBezTo>
                  <a:pt x="1416844" y="1715929"/>
                  <a:pt x="1419701" y="1715929"/>
                  <a:pt x="1420654" y="1714976"/>
                </a:cubicBezTo>
                <a:cubicBezTo>
                  <a:pt x="1422559" y="1716881"/>
                  <a:pt x="1422559" y="1717834"/>
                  <a:pt x="1420654" y="1719739"/>
                </a:cubicBezTo>
                <a:cubicBezTo>
                  <a:pt x="1425416" y="1720691"/>
                  <a:pt x="1425416" y="1717834"/>
                  <a:pt x="1429226" y="1718786"/>
                </a:cubicBezTo>
                <a:cubicBezTo>
                  <a:pt x="1426369" y="1721644"/>
                  <a:pt x="1423511" y="1722596"/>
                  <a:pt x="1419701" y="1722596"/>
                </a:cubicBezTo>
                <a:cubicBezTo>
                  <a:pt x="1417796" y="1722596"/>
                  <a:pt x="1415891" y="1721644"/>
                  <a:pt x="1413986" y="1720691"/>
                </a:cubicBezTo>
                <a:lnTo>
                  <a:pt x="1413034" y="1719739"/>
                </a:lnTo>
                <a:lnTo>
                  <a:pt x="1410176" y="1718786"/>
                </a:lnTo>
                <a:cubicBezTo>
                  <a:pt x="1408271" y="1717834"/>
                  <a:pt x="1406366" y="1716881"/>
                  <a:pt x="1405414" y="1716881"/>
                </a:cubicBezTo>
                <a:close/>
                <a:moveTo>
                  <a:pt x="1306354" y="1833086"/>
                </a:moveTo>
                <a:cubicBezTo>
                  <a:pt x="1319689" y="1824514"/>
                  <a:pt x="1338739" y="1828324"/>
                  <a:pt x="1362551" y="1827371"/>
                </a:cubicBezTo>
                <a:cubicBezTo>
                  <a:pt x="1366361" y="1826419"/>
                  <a:pt x="1367314" y="1823561"/>
                  <a:pt x="1367314" y="1820704"/>
                </a:cubicBezTo>
                <a:cubicBezTo>
                  <a:pt x="1365409" y="1818799"/>
                  <a:pt x="1359694" y="1818799"/>
                  <a:pt x="1355884" y="1818799"/>
                </a:cubicBezTo>
                <a:cubicBezTo>
                  <a:pt x="1358741" y="1815941"/>
                  <a:pt x="1362551" y="1813084"/>
                  <a:pt x="1371124" y="1813084"/>
                </a:cubicBezTo>
                <a:cubicBezTo>
                  <a:pt x="1365409" y="1814989"/>
                  <a:pt x="1373981" y="1816894"/>
                  <a:pt x="1369219" y="1817846"/>
                </a:cubicBezTo>
                <a:cubicBezTo>
                  <a:pt x="1371124" y="1819751"/>
                  <a:pt x="1376839" y="1819751"/>
                  <a:pt x="1380649" y="1821656"/>
                </a:cubicBezTo>
                <a:cubicBezTo>
                  <a:pt x="1383506" y="1820704"/>
                  <a:pt x="1379696" y="1818799"/>
                  <a:pt x="1389221" y="1819751"/>
                </a:cubicBezTo>
                <a:cubicBezTo>
                  <a:pt x="1387316" y="1817846"/>
                  <a:pt x="1381601" y="1817846"/>
                  <a:pt x="1377791" y="1815941"/>
                </a:cubicBezTo>
                <a:cubicBezTo>
                  <a:pt x="1382554" y="1810226"/>
                  <a:pt x="1400651" y="1815941"/>
                  <a:pt x="1407319" y="1816894"/>
                </a:cubicBezTo>
                <a:cubicBezTo>
                  <a:pt x="1409224" y="1820704"/>
                  <a:pt x="1403509" y="1820704"/>
                  <a:pt x="1405414" y="1823561"/>
                </a:cubicBezTo>
                <a:cubicBezTo>
                  <a:pt x="1391126" y="1824514"/>
                  <a:pt x="1388269" y="1826419"/>
                  <a:pt x="1373981" y="1824514"/>
                </a:cubicBezTo>
                <a:cubicBezTo>
                  <a:pt x="1369219" y="1824514"/>
                  <a:pt x="1376839" y="1827371"/>
                  <a:pt x="1369219" y="1828324"/>
                </a:cubicBezTo>
                <a:cubicBezTo>
                  <a:pt x="1371124" y="1832134"/>
                  <a:pt x="1375886" y="1829276"/>
                  <a:pt x="1382554" y="1829276"/>
                </a:cubicBezTo>
                <a:cubicBezTo>
                  <a:pt x="1377791" y="1834991"/>
                  <a:pt x="1380649" y="1835944"/>
                  <a:pt x="1377791" y="1839754"/>
                </a:cubicBezTo>
                <a:cubicBezTo>
                  <a:pt x="1363504" y="1840706"/>
                  <a:pt x="1351121" y="1834991"/>
                  <a:pt x="1341596" y="1840706"/>
                </a:cubicBezTo>
                <a:cubicBezTo>
                  <a:pt x="1334929" y="1840706"/>
                  <a:pt x="1332071" y="1837849"/>
                  <a:pt x="1323499" y="1838801"/>
                </a:cubicBezTo>
                <a:cubicBezTo>
                  <a:pt x="1324451" y="1837849"/>
                  <a:pt x="1326356" y="1836896"/>
                  <a:pt x="1330166" y="1836896"/>
                </a:cubicBezTo>
                <a:cubicBezTo>
                  <a:pt x="1325404" y="1834039"/>
                  <a:pt x="1314926" y="1834039"/>
                  <a:pt x="1306354" y="1833086"/>
                </a:cubicBezTo>
                <a:close/>
                <a:moveTo>
                  <a:pt x="1284446" y="1822609"/>
                </a:moveTo>
                <a:cubicBezTo>
                  <a:pt x="1281589" y="1821656"/>
                  <a:pt x="1280636" y="1819751"/>
                  <a:pt x="1279684" y="1817846"/>
                </a:cubicBezTo>
                <a:cubicBezTo>
                  <a:pt x="1284446" y="1818799"/>
                  <a:pt x="1285399" y="1815941"/>
                  <a:pt x="1281589" y="1815941"/>
                </a:cubicBezTo>
                <a:cubicBezTo>
                  <a:pt x="1281589" y="1814989"/>
                  <a:pt x="1282541" y="1814989"/>
                  <a:pt x="1283494" y="1814989"/>
                </a:cubicBezTo>
                <a:cubicBezTo>
                  <a:pt x="1285399" y="1814989"/>
                  <a:pt x="1285399" y="1814989"/>
                  <a:pt x="1285399" y="1814036"/>
                </a:cubicBezTo>
                <a:cubicBezTo>
                  <a:pt x="1288256" y="1815941"/>
                  <a:pt x="1292066" y="1818799"/>
                  <a:pt x="1300639" y="1817846"/>
                </a:cubicBezTo>
                <a:cubicBezTo>
                  <a:pt x="1301591" y="1821656"/>
                  <a:pt x="1291114" y="1819751"/>
                  <a:pt x="1292066" y="1823561"/>
                </a:cubicBezTo>
                <a:cubicBezTo>
                  <a:pt x="1289209" y="1824514"/>
                  <a:pt x="1285399" y="1819751"/>
                  <a:pt x="1284446" y="1822609"/>
                </a:cubicBezTo>
                <a:close/>
                <a:moveTo>
                  <a:pt x="1174909" y="1788319"/>
                </a:moveTo>
                <a:cubicBezTo>
                  <a:pt x="1182529" y="1790224"/>
                  <a:pt x="1179671" y="1790224"/>
                  <a:pt x="1188244" y="1788319"/>
                </a:cubicBezTo>
                <a:cubicBezTo>
                  <a:pt x="1191101" y="1790224"/>
                  <a:pt x="1191101" y="1791176"/>
                  <a:pt x="1188244" y="1793081"/>
                </a:cubicBezTo>
                <a:cubicBezTo>
                  <a:pt x="1192054" y="1793081"/>
                  <a:pt x="1193006" y="1792129"/>
                  <a:pt x="1196816" y="1792129"/>
                </a:cubicBezTo>
                <a:cubicBezTo>
                  <a:pt x="1201579" y="1791176"/>
                  <a:pt x="1193959" y="1790224"/>
                  <a:pt x="1198721" y="1788319"/>
                </a:cubicBezTo>
                <a:cubicBezTo>
                  <a:pt x="1202531" y="1793081"/>
                  <a:pt x="1217771" y="1788319"/>
                  <a:pt x="1216819" y="1794034"/>
                </a:cubicBezTo>
                <a:lnTo>
                  <a:pt x="1228249" y="1794034"/>
                </a:lnTo>
                <a:cubicBezTo>
                  <a:pt x="1220629" y="1793081"/>
                  <a:pt x="1221581" y="1790224"/>
                  <a:pt x="1223486" y="1787366"/>
                </a:cubicBezTo>
                <a:cubicBezTo>
                  <a:pt x="1233011" y="1788319"/>
                  <a:pt x="1236821" y="1793081"/>
                  <a:pt x="1236821" y="1794986"/>
                </a:cubicBezTo>
                <a:cubicBezTo>
                  <a:pt x="1232059" y="1798796"/>
                  <a:pt x="1224439" y="1799749"/>
                  <a:pt x="1212056" y="1799749"/>
                </a:cubicBezTo>
                <a:cubicBezTo>
                  <a:pt x="1220629" y="1795939"/>
                  <a:pt x="1185386" y="1801654"/>
                  <a:pt x="1173956" y="1797844"/>
                </a:cubicBezTo>
                <a:cubicBezTo>
                  <a:pt x="1179671" y="1795939"/>
                  <a:pt x="1175861" y="1791176"/>
                  <a:pt x="1174909" y="1788319"/>
                </a:cubicBezTo>
                <a:close/>
                <a:moveTo>
                  <a:pt x="1128236" y="1711166"/>
                </a:moveTo>
                <a:cubicBezTo>
                  <a:pt x="1142524" y="1707356"/>
                  <a:pt x="1162526" y="1714976"/>
                  <a:pt x="1186339" y="1715929"/>
                </a:cubicBezTo>
                <a:cubicBezTo>
                  <a:pt x="1181576" y="1716881"/>
                  <a:pt x="1178719" y="1718786"/>
                  <a:pt x="1177766" y="1721644"/>
                </a:cubicBezTo>
                <a:cubicBezTo>
                  <a:pt x="1173004" y="1718786"/>
                  <a:pt x="1170146" y="1722596"/>
                  <a:pt x="1162526" y="1721644"/>
                </a:cubicBezTo>
                <a:cubicBezTo>
                  <a:pt x="1160621" y="1718786"/>
                  <a:pt x="1167289" y="1719739"/>
                  <a:pt x="1167289" y="1716881"/>
                </a:cubicBezTo>
                <a:cubicBezTo>
                  <a:pt x="1155859" y="1714024"/>
                  <a:pt x="1138714" y="1716881"/>
                  <a:pt x="1120616" y="1715929"/>
                </a:cubicBezTo>
                <a:cubicBezTo>
                  <a:pt x="1120616" y="1714976"/>
                  <a:pt x="1130141" y="1710214"/>
                  <a:pt x="1128236" y="1711166"/>
                </a:cubicBezTo>
                <a:close/>
                <a:moveTo>
                  <a:pt x="1114901" y="1841659"/>
                </a:moveTo>
                <a:cubicBezTo>
                  <a:pt x="1106329" y="1839754"/>
                  <a:pt x="1105376" y="1839754"/>
                  <a:pt x="1096804" y="1841659"/>
                </a:cubicBezTo>
                <a:cubicBezTo>
                  <a:pt x="1091089" y="1837849"/>
                  <a:pt x="1101566" y="1837849"/>
                  <a:pt x="1096804" y="1835944"/>
                </a:cubicBezTo>
                <a:cubicBezTo>
                  <a:pt x="1100614" y="1832134"/>
                  <a:pt x="1108234" y="1835944"/>
                  <a:pt x="1118711" y="1834991"/>
                </a:cubicBezTo>
                <a:cubicBezTo>
                  <a:pt x="1120616" y="1838801"/>
                  <a:pt x="1121569" y="1839754"/>
                  <a:pt x="1114901" y="1841659"/>
                </a:cubicBezTo>
                <a:close/>
                <a:moveTo>
                  <a:pt x="399574" y="1812131"/>
                </a:moveTo>
                <a:cubicBezTo>
                  <a:pt x="405289" y="1822609"/>
                  <a:pt x="414814" y="1829276"/>
                  <a:pt x="426244" y="1835944"/>
                </a:cubicBezTo>
                <a:cubicBezTo>
                  <a:pt x="425291" y="1836896"/>
                  <a:pt x="425291" y="1837849"/>
                  <a:pt x="427196" y="1839754"/>
                </a:cubicBezTo>
                <a:cubicBezTo>
                  <a:pt x="423386" y="1841659"/>
                  <a:pt x="420529" y="1834039"/>
                  <a:pt x="415766" y="1831181"/>
                </a:cubicBezTo>
                <a:cubicBezTo>
                  <a:pt x="412909" y="1829276"/>
                  <a:pt x="412909" y="1833086"/>
                  <a:pt x="409099" y="1830229"/>
                </a:cubicBezTo>
                <a:cubicBezTo>
                  <a:pt x="411956" y="1838801"/>
                  <a:pt x="413861" y="1836896"/>
                  <a:pt x="416719" y="1843564"/>
                </a:cubicBezTo>
                <a:cubicBezTo>
                  <a:pt x="406241" y="1836896"/>
                  <a:pt x="400526" y="1830229"/>
                  <a:pt x="396716" y="1823561"/>
                </a:cubicBezTo>
                <a:cubicBezTo>
                  <a:pt x="399574" y="1823561"/>
                  <a:pt x="404336" y="1824514"/>
                  <a:pt x="406241" y="1829276"/>
                </a:cubicBezTo>
                <a:cubicBezTo>
                  <a:pt x="411004" y="1828324"/>
                  <a:pt x="400526" y="1820704"/>
                  <a:pt x="401479" y="1817846"/>
                </a:cubicBezTo>
                <a:cubicBezTo>
                  <a:pt x="396716" y="1814036"/>
                  <a:pt x="396716" y="1821656"/>
                  <a:pt x="393859" y="1821656"/>
                </a:cubicBezTo>
                <a:cubicBezTo>
                  <a:pt x="390049" y="1819751"/>
                  <a:pt x="382429" y="1810226"/>
                  <a:pt x="381476" y="1806416"/>
                </a:cubicBezTo>
                <a:cubicBezTo>
                  <a:pt x="381476" y="1801654"/>
                  <a:pt x="389096" y="1809274"/>
                  <a:pt x="384334" y="1803559"/>
                </a:cubicBezTo>
                <a:cubicBezTo>
                  <a:pt x="390049" y="1807369"/>
                  <a:pt x="396716" y="1814989"/>
                  <a:pt x="399574" y="1812131"/>
                </a:cubicBezTo>
                <a:close/>
                <a:moveTo>
                  <a:pt x="270034" y="1588294"/>
                </a:moveTo>
                <a:cubicBezTo>
                  <a:pt x="270986" y="1591151"/>
                  <a:pt x="271939" y="1592104"/>
                  <a:pt x="272891" y="1592104"/>
                </a:cubicBezTo>
                <a:cubicBezTo>
                  <a:pt x="271939" y="1594961"/>
                  <a:pt x="271939" y="1598771"/>
                  <a:pt x="269081" y="1600676"/>
                </a:cubicBezTo>
                <a:cubicBezTo>
                  <a:pt x="269081" y="1598771"/>
                  <a:pt x="269081" y="1596866"/>
                  <a:pt x="268129" y="1594009"/>
                </a:cubicBezTo>
                <a:cubicBezTo>
                  <a:pt x="266224" y="1596866"/>
                  <a:pt x="265271" y="1601629"/>
                  <a:pt x="265271" y="1606391"/>
                </a:cubicBezTo>
                <a:cubicBezTo>
                  <a:pt x="263366" y="1606391"/>
                  <a:pt x="262414" y="1601629"/>
                  <a:pt x="261461" y="1597819"/>
                </a:cubicBezTo>
                <a:cubicBezTo>
                  <a:pt x="263366" y="1597819"/>
                  <a:pt x="264319" y="1596866"/>
                  <a:pt x="264319" y="1594961"/>
                </a:cubicBezTo>
                <a:cubicBezTo>
                  <a:pt x="257651" y="1594961"/>
                  <a:pt x="265271" y="1580674"/>
                  <a:pt x="257651" y="1566386"/>
                </a:cubicBezTo>
                <a:cubicBezTo>
                  <a:pt x="266224" y="1567339"/>
                  <a:pt x="262414" y="1576864"/>
                  <a:pt x="265271" y="1587341"/>
                </a:cubicBezTo>
                <a:cubicBezTo>
                  <a:pt x="266224" y="1590199"/>
                  <a:pt x="268129" y="1588294"/>
                  <a:pt x="270034" y="1588294"/>
                </a:cubicBezTo>
                <a:close/>
              </a:path>
            </a:pathLst>
          </a:custGeom>
          <a:gradFill>
            <a:gsLst>
              <a:gs pos="0">
                <a:srgbClr val="4E3BAD"/>
              </a:gs>
              <a:gs pos="100000">
                <a:srgbClr val="FD0353"/>
              </a:gs>
            </a:gsLst>
            <a:lin ang="12600000" scaled="0"/>
          </a:gradFill>
          <a:ln>
            <a:noFill/>
          </a:ln>
          <a:effectLst>
            <a:outerShdw blurRad="914400" rotWithShape="0" algn="tl" dir="2700000" dist="38100">
              <a:srgbClr val="01FFFF">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8" name="Google Shape;18;p45"/>
          <p:cNvSpPr/>
          <p:nvPr/>
        </p:nvSpPr>
        <p:spPr>
          <a:xfrm>
            <a:off x="11304937" y="6012003"/>
            <a:ext cx="579599" cy="531283"/>
          </a:xfrm>
          <a:custGeom>
            <a:rect b="b" l="l" r="r" t="t"/>
            <a:pathLst>
              <a:path extrusionOk="0" h="941200" w="1026795">
                <a:moveTo>
                  <a:pt x="428624" y="917388"/>
                </a:moveTo>
                <a:cubicBezTo>
                  <a:pt x="427672" y="918340"/>
                  <a:pt x="425767" y="920245"/>
                  <a:pt x="423862" y="921198"/>
                </a:cubicBezTo>
                <a:cubicBezTo>
                  <a:pt x="423862" y="921198"/>
                  <a:pt x="422909" y="920245"/>
                  <a:pt x="421957" y="920245"/>
                </a:cubicBezTo>
                <a:cubicBezTo>
                  <a:pt x="424814" y="919293"/>
                  <a:pt x="426719" y="918340"/>
                  <a:pt x="428624" y="917388"/>
                </a:cubicBezTo>
                <a:close/>
                <a:moveTo>
                  <a:pt x="827366" y="891908"/>
                </a:moveTo>
                <a:cubicBezTo>
                  <a:pt x="828199" y="891194"/>
                  <a:pt x="828675" y="891194"/>
                  <a:pt x="828675" y="892622"/>
                </a:cubicBezTo>
                <a:cubicBezTo>
                  <a:pt x="822007" y="898337"/>
                  <a:pt x="822007" y="899290"/>
                  <a:pt x="822960" y="901195"/>
                </a:cubicBezTo>
                <a:cubicBezTo>
                  <a:pt x="823912" y="902147"/>
                  <a:pt x="823912" y="904052"/>
                  <a:pt x="816292" y="910720"/>
                </a:cubicBezTo>
                <a:cubicBezTo>
                  <a:pt x="807720" y="909767"/>
                  <a:pt x="813435" y="906910"/>
                  <a:pt x="819150" y="897385"/>
                </a:cubicBezTo>
                <a:cubicBezTo>
                  <a:pt x="819150" y="900242"/>
                  <a:pt x="821055" y="897385"/>
                  <a:pt x="823912" y="895480"/>
                </a:cubicBezTo>
                <a:cubicBezTo>
                  <a:pt x="825341" y="894051"/>
                  <a:pt x="826532" y="892622"/>
                  <a:pt x="827366" y="891908"/>
                </a:cubicBezTo>
                <a:close/>
                <a:moveTo>
                  <a:pt x="196215" y="849760"/>
                </a:moveTo>
                <a:cubicBezTo>
                  <a:pt x="199072" y="854522"/>
                  <a:pt x="200025" y="856427"/>
                  <a:pt x="199072" y="858332"/>
                </a:cubicBezTo>
                <a:lnTo>
                  <a:pt x="197167" y="858332"/>
                </a:lnTo>
                <a:close/>
                <a:moveTo>
                  <a:pt x="883920" y="736413"/>
                </a:moveTo>
                <a:lnTo>
                  <a:pt x="893445" y="741175"/>
                </a:lnTo>
                <a:lnTo>
                  <a:pt x="891540" y="744033"/>
                </a:lnTo>
                <a:close/>
                <a:moveTo>
                  <a:pt x="137160" y="732603"/>
                </a:moveTo>
                <a:lnTo>
                  <a:pt x="134302" y="739270"/>
                </a:lnTo>
                <a:lnTo>
                  <a:pt x="133350" y="737365"/>
                </a:lnTo>
                <a:close/>
                <a:moveTo>
                  <a:pt x="69532" y="642115"/>
                </a:moveTo>
                <a:cubicBezTo>
                  <a:pt x="75247" y="637352"/>
                  <a:pt x="71437" y="645925"/>
                  <a:pt x="78104" y="654497"/>
                </a:cubicBezTo>
                <a:cubicBezTo>
                  <a:pt x="75247" y="650687"/>
                  <a:pt x="71437" y="645925"/>
                  <a:pt x="69532" y="642115"/>
                </a:cubicBezTo>
                <a:close/>
                <a:moveTo>
                  <a:pt x="1000794" y="571749"/>
                </a:moveTo>
                <a:cubicBezTo>
                  <a:pt x="1002447" y="571035"/>
                  <a:pt x="999411" y="577821"/>
                  <a:pt x="1000125" y="579250"/>
                </a:cubicBezTo>
                <a:cubicBezTo>
                  <a:pt x="991552" y="594490"/>
                  <a:pt x="998220" y="577345"/>
                  <a:pt x="997267" y="575440"/>
                </a:cubicBezTo>
                <a:cubicBezTo>
                  <a:pt x="999172" y="573059"/>
                  <a:pt x="1000244" y="571987"/>
                  <a:pt x="1000794" y="571749"/>
                </a:cubicBezTo>
                <a:close/>
                <a:moveTo>
                  <a:pt x="983932" y="569725"/>
                </a:moveTo>
                <a:cubicBezTo>
                  <a:pt x="986789" y="568772"/>
                  <a:pt x="984884" y="573535"/>
                  <a:pt x="983932" y="577345"/>
                </a:cubicBezTo>
                <a:cubicBezTo>
                  <a:pt x="982027" y="581155"/>
                  <a:pt x="979169" y="584012"/>
                  <a:pt x="978217" y="582107"/>
                </a:cubicBezTo>
                <a:close/>
                <a:moveTo>
                  <a:pt x="28575" y="562105"/>
                </a:moveTo>
                <a:lnTo>
                  <a:pt x="36195" y="565915"/>
                </a:lnTo>
                <a:cubicBezTo>
                  <a:pt x="33337" y="565915"/>
                  <a:pt x="34290" y="570677"/>
                  <a:pt x="28575" y="562105"/>
                </a:cubicBezTo>
                <a:close/>
                <a:moveTo>
                  <a:pt x="1015365" y="541150"/>
                </a:moveTo>
                <a:lnTo>
                  <a:pt x="1014412" y="546865"/>
                </a:lnTo>
                <a:lnTo>
                  <a:pt x="1009650" y="544007"/>
                </a:lnTo>
                <a:cubicBezTo>
                  <a:pt x="1011555" y="543055"/>
                  <a:pt x="1012507" y="544007"/>
                  <a:pt x="1015365" y="541150"/>
                </a:cubicBezTo>
                <a:close/>
                <a:moveTo>
                  <a:pt x="1005840" y="490668"/>
                </a:moveTo>
                <a:cubicBezTo>
                  <a:pt x="1006792" y="491620"/>
                  <a:pt x="1005840" y="494478"/>
                  <a:pt x="1004887" y="497335"/>
                </a:cubicBezTo>
                <a:cubicBezTo>
                  <a:pt x="1005840" y="497335"/>
                  <a:pt x="1007745" y="496383"/>
                  <a:pt x="1007745" y="491620"/>
                </a:cubicBezTo>
                <a:cubicBezTo>
                  <a:pt x="1007745" y="489715"/>
                  <a:pt x="1006792" y="489715"/>
                  <a:pt x="1005840" y="490668"/>
                </a:cubicBezTo>
                <a:close/>
                <a:moveTo>
                  <a:pt x="1020127" y="439233"/>
                </a:moveTo>
                <a:cubicBezTo>
                  <a:pt x="1021079" y="440185"/>
                  <a:pt x="1022032" y="441138"/>
                  <a:pt x="1022984" y="441138"/>
                </a:cubicBezTo>
                <a:cubicBezTo>
                  <a:pt x="1023937" y="444948"/>
                  <a:pt x="1024889" y="448758"/>
                  <a:pt x="1024889" y="452568"/>
                </a:cubicBezTo>
                <a:cubicBezTo>
                  <a:pt x="1023937" y="453520"/>
                  <a:pt x="1022984" y="445900"/>
                  <a:pt x="1020127" y="439233"/>
                </a:cubicBezTo>
                <a:close/>
                <a:moveTo>
                  <a:pt x="1012507" y="411610"/>
                </a:moveTo>
                <a:lnTo>
                  <a:pt x="1017269" y="423040"/>
                </a:lnTo>
                <a:lnTo>
                  <a:pt x="1013459" y="415420"/>
                </a:lnTo>
                <a:close/>
                <a:moveTo>
                  <a:pt x="1002982" y="398275"/>
                </a:moveTo>
                <a:lnTo>
                  <a:pt x="1005840" y="404942"/>
                </a:lnTo>
                <a:lnTo>
                  <a:pt x="1000125" y="403037"/>
                </a:lnTo>
                <a:close/>
                <a:moveTo>
                  <a:pt x="990453" y="396708"/>
                </a:moveTo>
                <a:lnTo>
                  <a:pt x="995005" y="403990"/>
                </a:lnTo>
                <a:cubicBezTo>
                  <a:pt x="996314" y="406371"/>
                  <a:pt x="996791" y="408276"/>
                  <a:pt x="995362" y="409705"/>
                </a:cubicBezTo>
                <a:cubicBezTo>
                  <a:pt x="992505" y="406847"/>
                  <a:pt x="989647" y="403990"/>
                  <a:pt x="988338" y="401609"/>
                </a:cubicBezTo>
                <a:close/>
                <a:moveTo>
                  <a:pt x="989647" y="395418"/>
                </a:moveTo>
                <a:cubicBezTo>
                  <a:pt x="989647" y="395418"/>
                  <a:pt x="990599" y="396370"/>
                  <a:pt x="990599" y="396370"/>
                </a:cubicBezTo>
                <a:lnTo>
                  <a:pt x="990453" y="396708"/>
                </a:lnTo>
                <a:close/>
                <a:moveTo>
                  <a:pt x="983932" y="388750"/>
                </a:moveTo>
                <a:cubicBezTo>
                  <a:pt x="984884" y="390655"/>
                  <a:pt x="986789" y="392560"/>
                  <a:pt x="987742" y="394465"/>
                </a:cubicBezTo>
                <a:cubicBezTo>
                  <a:pt x="985837" y="391607"/>
                  <a:pt x="982027" y="388750"/>
                  <a:pt x="983932" y="388750"/>
                </a:cubicBezTo>
                <a:close/>
                <a:moveTo>
                  <a:pt x="968692" y="386845"/>
                </a:moveTo>
                <a:lnTo>
                  <a:pt x="969644" y="392560"/>
                </a:lnTo>
                <a:lnTo>
                  <a:pt x="964882" y="388750"/>
                </a:lnTo>
                <a:close/>
                <a:moveTo>
                  <a:pt x="951547" y="366843"/>
                </a:moveTo>
                <a:lnTo>
                  <a:pt x="956309" y="366843"/>
                </a:lnTo>
                <a:lnTo>
                  <a:pt x="962024" y="373510"/>
                </a:lnTo>
                <a:close/>
                <a:moveTo>
                  <a:pt x="956310" y="363033"/>
                </a:moveTo>
                <a:lnTo>
                  <a:pt x="957262" y="363033"/>
                </a:lnTo>
                <a:lnTo>
                  <a:pt x="957262" y="363985"/>
                </a:lnTo>
                <a:close/>
                <a:moveTo>
                  <a:pt x="967843" y="344548"/>
                </a:moveTo>
                <a:cubicBezTo>
                  <a:pt x="969644" y="344280"/>
                  <a:pt x="971549" y="344935"/>
                  <a:pt x="973454" y="346840"/>
                </a:cubicBezTo>
                <a:cubicBezTo>
                  <a:pt x="975359" y="358270"/>
                  <a:pt x="984884" y="367795"/>
                  <a:pt x="988694" y="366843"/>
                </a:cubicBezTo>
                <a:cubicBezTo>
                  <a:pt x="989647" y="370653"/>
                  <a:pt x="985837" y="366843"/>
                  <a:pt x="984884" y="368748"/>
                </a:cubicBezTo>
                <a:lnTo>
                  <a:pt x="993457" y="378273"/>
                </a:lnTo>
                <a:cubicBezTo>
                  <a:pt x="988694" y="383988"/>
                  <a:pt x="974407" y="363985"/>
                  <a:pt x="973454" y="371605"/>
                </a:cubicBezTo>
                <a:cubicBezTo>
                  <a:pt x="971549" y="364938"/>
                  <a:pt x="976312" y="364938"/>
                  <a:pt x="966787" y="353508"/>
                </a:cubicBezTo>
                <a:cubicBezTo>
                  <a:pt x="959167" y="346840"/>
                  <a:pt x="967739" y="365890"/>
                  <a:pt x="967739" y="370653"/>
                </a:cubicBezTo>
                <a:cubicBezTo>
                  <a:pt x="960119" y="362080"/>
                  <a:pt x="959167" y="362080"/>
                  <a:pt x="957262" y="363033"/>
                </a:cubicBezTo>
                <a:cubicBezTo>
                  <a:pt x="957976" y="354460"/>
                  <a:pt x="962441" y="345352"/>
                  <a:pt x="967843" y="344548"/>
                </a:cubicBezTo>
                <a:close/>
                <a:moveTo>
                  <a:pt x="943927" y="341125"/>
                </a:moveTo>
                <a:lnTo>
                  <a:pt x="946784" y="344935"/>
                </a:lnTo>
                <a:lnTo>
                  <a:pt x="945832" y="343030"/>
                </a:lnTo>
                <a:lnTo>
                  <a:pt x="956309" y="363032"/>
                </a:lnTo>
                <a:cubicBezTo>
                  <a:pt x="955357" y="363985"/>
                  <a:pt x="953452" y="363032"/>
                  <a:pt x="947737" y="357317"/>
                </a:cubicBezTo>
                <a:cubicBezTo>
                  <a:pt x="946784" y="349697"/>
                  <a:pt x="945832" y="345887"/>
                  <a:pt x="943927" y="341125"/>
                </a:cubicBezTo>
                <a:close/>
                <a:moveTo>
                  <a:pt x="962025" y="326838"/>
                </a:moveTo>
                <a:cubicBezTo>
                  <a:pt x="962977" y="327790"/>
                  <a:pt x="963930" y="329695"/>
                  <a:pt x="964882" y="330648"/>
                </a:cubicBezTo>
                <a:cubicBezTo>
                  <a:pt x="966787" y="337315"/>
                  <a:pt x="962977" y="334458"/>
                  <a:pt x="960120" y="328743"/>
                </a:cubicBezTo>
                <a:close/>
                <a:moveTo>
                  <a:pt x="927735" y="313502"/>
                </a:moveTo>
                <a:cubicBezTo>
                  <a:pt x="929640" y="316360"/>
                  <a:pt x="931545" y="319217"/>
                  <a:pt x="934402" y="323027"/>
                </a:cubicBezTo>
                <a:lnTo>
                  <a:pt x="932497" y="323027"/>
                </a:lnTo>
                <a:cubicBezTo>
                  <a:pt x="934402" y="323980"/>
                  <a:pt x="937260" y="328742"/>
                  <a:pt x="934402" y="323027"/>
                </a:cubicBezTo>
                <a:cubicBezTo>
                  <a:pt x="939165" y="331600"/>
                  <a:pt x="942975" y="336362"/>
                  <a:pt x="943927" y="341125"/>
                </a:cubicBezTo>
                <a:lnTo>
                  <a:pt x="931545" y="323027"/>
                </a:lnTo>
                <a:cubicBezTo>
                  <a:pt x="931545" y="323980"/>
                  <a:pt x="931545" y="323980"/>
                  <a:pt x="931545" y="323980"/>
                </a:cubicBezTo>
                <a:cubicBezTo>
                  <a:pt x="930592" y="321122"/>
                  <a:pt x="929640" y="317312"/>
                  <a:pt x="927735" y="313502"/>
                </a:cubicBezTo>
                <a:close/>
                <a:moveTo>
                  <a:pt x="933450" y="312550"/>
                </a:moveTo>
                <a:cubicBezTo>
                  <a:pt x="939165" y="318265"/>
                  <a:pt x="940117" y="313502"/>
                  <a:pt x="946785" y="324932"/>
                </a:cubicBezTo>
                <a:cubicBezTo>
                  <a:pt x="946785" y="332552"/>
                  <a:pt x="940117" y="323980"/>
                  <a:pt x="934402" y="323027"/>
                </a:cubicBezTo>
                <a:cubicBezTo>
                  <a:pt x="928687" y="307787"/>
                  <a:pt x="945832" y="330647"/>
                  <a:pt x="933450" y="312550"/>
                </a:cubicBezTo>
                <a:close/>
                <a:moveTo>
                  <a:pt x="916424" y="295762"/>
                </a:moveTo>
                <a:cubicBezTo>
                  <a:pt x="917019" y="295405"/>
                  <a:pt x="918210" y="295881"/>
                  <a:pt x="919162" y="296358"/>
                </a:cubicBezTo>
                <a:cubicBezTo>
                  <a:pt x="922019" y="301120"/>
                  <a:pt x="924877" y="307788"/>
                  <a:pt x="927734" y="313503"/>
                </a:cubicBezTo>
                <a:cubicBezTo>
                  <a:pt x="923924" y="307788"/>
                  <a:pt x="921067" y="303025"/>
                  <a:pt x="917257" y="300168"/>
                </a:cubicBezTo>
                <a:cubicBezTo>
                  <a:pt x="915828" y="297310"/>
                  <a:pt x="915828" y="296120"/>
                  <a:pt x="916424" y="295762"/>
                </a:cubicBezTo>
                <a:close/>
                <a:moveTo>
                  <a:pt x="907732" y="293500"/>
                </a:moveTo>
                <a:lnTo>
                  <a:pt x="917151" y="312338"/>
                </a:lnTo>
                <a:lnTo>
                  <a:pt x="917257" y="312550"/>
                </a:lnTo>
                <a:lnTo>
                  <a:pt x="916306" y="311598"/>
                </a:lnTo>
                <a:lnTo>
                  <a:pt x="902970" y="298262"/>
                </a:lnTo>
                <a:cubicBezTo>
                  <a:pt x="906780" y="301120"/>
                  <a:pt x="902970" y="290642"/>
                  <a:pt x="907732" y="293500"/>
                </a:cubicBezTo>
                <a:close/>
                <a:moveTo>
                  <a:pt x="912495" y="285880"/>
                </a:moveTo>
                <a:cubicBezTo>
                  <a:pt x="915352" y="287785"/>
                  <a:pt x="917257" y="289690"/>
                  <a:pt x="919162" y="294452"/>
                </a:cubicBezTo>
                <a:cubicBezTo>
                  <a:pt x="920115" y="295405"/>
                  <a:pt x="919162" y="295405"/>
                  <a:pt x="919162" y="295405"/>
                </a:cubicBezTo>
                <a:cubicBezTo>
                  <a:pt x="917257" y="291595"/>
                  <a:pt x="914400" y="288737"/>
                  <a:pt x="912495" y="285880"/>
                </a:cubicBezTo>
                <a:close/>
                <a:moveTo>
                  <a:pt x="95676" y="280397"/>
                </a:moveTo>
                <a:lnTo>
                  <a:pt x="88582" y="290643"/>
                </a:lnTo>
                <a:cubicBezTo>
                  <a:pt x="91916" y="284928"/>
                  <a:pt x="94059" y="281892"/>
                  <a:pt x="95533" y="280433"/>
                </a:cubicBezTo>
                <a:close/>
                <a:moveTo>
                  <a:pt x="907732" y="279213"/>
                </a:moveTo>
                <a:cubicBezTo>
                  <a:pt x="908685" y="281118"/>
                  <a:pt x="910590" y="283023"/>
                  <a:pt x="912495" y="285880"/>
                </a:cubicBezTo>
                <a:cubicBezTo>
                  <a:pt x="910590" y="283975"/>
                  <a:pt x="908685" y="283023"/>
                  <a:pt x="906780" y="281118"/>
                </a:cubicBezTo>
                <a:cubicBezTo>
                  <a:pt x="907732" y="281118"/>
                  <a:pt x="907732" y="280165"/>
                  <a:pt x="907732" y="279213"/>
                </a:cubicBezTo>
                <a:close/>
                <a:moveTo>
                  <a:pt x="920829" y="275165"/>
                </a:moveTo>
                <a:cubicBezTo>
                  <a:pt x="921782" y="275641"/>
                  <a:pt x="922972" y="277307"/>
                  <a:pt x="924877" y="282070"/>
                </a:cubicBezTo>
                <a:lnTo>
                  <a:pt x="926782" y="280165"/>
                </a:lnTo>
                <a:lnTo>
                  <a:pt x="928687" y="289690"/>
                </a:lnTo>
                <a:lnTo>
                  <a:pt x="918210" y="275403"/>
                </a:lnTo>
                <a:cubicBezTo>
                  <a:pt x="919163" y="275403"/>
                  <a:pt x="919877" y="274688"/>
                  <a:pt x="920829" y="275165"/>
                </a:cubicBezTo>
                <a:close/>
                <a:moveTo>
                  <a:pt x="887730" y="266830"/>
                </a:moveTo>
                <a:lnTo>
                  <a:pt x="893445" y="270640"/>
                </a:lnTo>
                <a:lnTo>
                  <a:pt x="897255" y="273497"/>
                </a:lnTo>
                <a:close/>
                <a:moveTo>
                  <a:pt x="892492" y="253495"/>
                </a:moveTo>
                <a:cubicBezTo>
                  <a:pt x="892492" y="254447"/>
                  <a:pt x="893444" y="255400"/>
                  <a:pt x="895349" y="257305"/>
                </a:cubicBezTo>
                <a:lnTo>
                  <a:pt x="895123" y="257985"/>
                </a:lnTo>
                <a:lnTo>
                  <a:pt x="893444" y="263020"/>
                </a:lnTo>
                <a:cubicBezTo>
                  <a:pt x="890587" y="257305"/>
                  <a:pt x="892492" y="254447"/>
                  <a:pt x="892492" y="253495"/>
                </a:cubicBezTo>
                <a:close/>
                <a:moveTo>
                  <a:pt x="893445" y="244923"/>
                </a:moveTo>
                <a:lnTo>
                  <a:pt x="897255" y="249685"/>
                </a:lnTo>
                <a:lnTo>
                  <a:pt x="895350" y="248733"/>
                </a:lnTo>
                <a:close/>
                <a:moveTo>
                  <a:pt x="888682" y="234445"/>
                </a:moveTo>
                <a:lnTo>
                  <a:pt x="893444" y="244922"/>
                </a:lnTo>
                <a:lnTo>
                  <a:pt x="884872" y="235397"/>
                </a:lnTo>
                <a:cubicBezTo>
                  <a:pt x="887729" y="237302"/>
                  <a:pt x="887729" y="235397"/>
                  <a:pt x="888682" y="234445"/>
                </a:cubicBezTo>
                <a:close/>
                <a:moveTo>
                  <a:pt x="876300" y="228730"/>
                </a:moveTo>
                <a:cubicBezTo>
                  <a:pt x="877252" y="227777"/>
                  <a:pt x="879157" y="228730"/>
                  <a:pt x="883920" y="236350"/>
                </a:cubicBezTo>
                <a:close/>
                <a:moveTo>
                  <a:pt x="871537" y="223015"/>
                </a:moveTo>
                <a:lnTo>
                  <a:pt x="876299" y="228730"/>
                </a:lnTo>
                <a:cubicBezTo>
                  <a:pt x="875347" y="230635"/>
                  <a:pt x="875347" y="235397"/>
                  <a:pt x="873442" y="235397"/>
                </a:cubicBezTo>
                <a:cubicBezTo>
                  <a:pt x="875347" y="234445"/>
                  <a:pt x="872489" y="227777"/>
                  <a:pt x="871537" y="223015"/>
                </a:cubicBezTo>
                <a:close/>
                <a:moveTo>
                  <a:pt x="892730" y="215871"/>
                </a:moveTo>
                <a:cubicBezTo>
                  <a:pt x="893921" y="216347"/>
                  <a:pt x="895826" y="218252"/>
                  <a:pt x="897254" y="219205"/>
                </a:cubicBezTo>
                <a:cubicBezTo>
                  <a:pt x="896302" y="220158"/>
                  <a:pt x="893444" y="216348"/>
                  <a:pt x="894397" y="221110"/>
                </a:cubicBezTo>
                <a:cubicBezTo>
                  <a:pt x="896302" y="225873"/>
                  <a:pt x="899159" y="225873"/>
                  <a:pt x="900112" y="226825"/>
                </a:cubicBezTo>
                <a:cubicBezTo>
                  <a:pt x="899159" y="234445"/>
                  <a:pt x="898207" y="237303"/>
                  <a:pt x="896302" y="242065"/>
                </a:cubicBezTo>
                <a:cubicBezTo>
                  <a:pt x="898207" y="243018"/>
                  <a:pt x="896302" y="230635"/>
                  <a:pt x="893444" y="222063"/>
                </a:cubicBezTo>
                <a:lnTo>
                  <a:pt x="892492" y="221110"/>
                </a:lnTo>
                <a:cubicBezTo>
                  <a:pt x="891063" y="216347"/>
                  <a:pt x="891539" y="215395"/>
                  <a:pt x="892730" y="215871"/>
                </a:cubicBezTo>
                <a:close/>
                <a:moveTo>
                  <a:pt x="873442" y="210633"/>
                </a:moveTo>
                <a:cubicBezTo>
                  <a:pt x="881062" y="217300"/>
                  <a:pt x="879157" y="209680"/>
                  <a:pt x="883919" y="212538"/>
                </a:cubicBezTo>
                <a:cubicBezTo>
                  <a:pt x="886777" y="224920"/>
                  <a:pt x="878204" y="214443"/>
                  <a:pt x="873442" y="210633"/>
                </a:cubicBezTo>
                <a:close/>
                <a:moveTo>
                  <a:pt x="191095" y="196941"/>
                </a:moveTo>
                <a:cubicBezTo>
                  <a:pt x="190738" y="196821"/>
                  <a:pt x="190024" y="197774"/>
                  <a:pt x="188595" y="201108"/>
                </a:cubicBezTo>
                <a:lnTo>
                  <a:pt x="191452" y="199203"/>
                </a:lnTo>
                <a:cubicBezTo>
                  <a:pt x="191452" y="198250"/>
                  <a:pt x="191452" y="197060"/>
                  <a:pt x="191095" y="196941"/>
                </a:cubicBezTo>
                <a:close/>
                <a:moveTo>
                  <a:pt x="844867" y="175390"/>
                </a:moveTo>
                <a:cubicBezTo>
                  <a:pt x="848677" y="178247"/>
                  <a:pt x="851534" y="179200"/>
                  <a:pt x="848677" y="179200"/>
                </a:cubicBezTo>
                <a:cubicBezTo>
                  <a:pt x="853439" y="180152"/>
                  <a:pt x="851534" y="181105"/>
                  <a:pt x="851534" y="183010"/>
                </a:cubicBezTo>
                <a:close/>
                <a:moveTo>
                  <a:pt x="840105" y="175390"/>
                </a:moveTo>
                <a:lnTo>
                  <a:pt x="846772" y="182057"/>
                </a:lnTo>
                <a:cubicBezTo>
                  <a:pt x="846772" y="187772"/>
                  <a:pt x="846772" y="190630"/>
                  <a:pt x="841057" y="183010"/>
                </a:cubicBezTo>
                <a:cubicBezTo>
                  <a:pt x="843915" y="185867"/>
                  <a:pt x="840105" y="178247"/>
                  <a:pt x="840105" y="175390"/>
                </a:cubicBezTo>
                <a:close/>
                <a:moveTo>
                  <a:pt x="849630" y="172533"/>
                </a:moveTo>
                <a:lnTo>
                  <a:pt x="862965" y="184915"/>
                </a:lnTo>
                <a:lnTo>
                  <a:pt x="864870" y="187773"/>
                </a:lnTo>
                <a:close/>
                <a:moveTo>
                  <a:pt x="836533" y="155863"/>
                </a:moveTo>
                <a:cubicBezTo>
                  <a:pt x="837248" y="154673"/>
                  <a:pt x="840582" y="157292"/>
                  <a:pt x="845820" y="164912"/>
                </a:cubicBezTo>
                <a:cubicBezTo>
                  <a:pt x="839152" y="158245"/>
                  <a:pt x="842010" y="163960"/>
                  <a:pt x="842962" y="169675"/>
                </a:cubicBezTo>
                <a:cubicBezTo>
                  <a:pt x="837724" y="162055"/>
                  <a:pt x="835819" y="157054"/>
                  <a:pt x="836533" y="155863"/>
                </a:cubicBezTo>
                <a:close/>
                <a:moveTo>
                  <a:pt x="827722" y="152530"/>
                </a:moveTo>
                <a:lnTo>
                  <a:pt x="828428" y="153483"/>
                </a:lnTo>
                <a:lnTo>
                  <a:pt x="832470" y="158944"/>
                </a:lnTo>
                <a:cubicBezTo>
                  <a:pt x="835104" y="162293"/>
                  <a:pt x="832246" y="158006"/>
                  <a:pt x="831532" y="160150"/>
                </a:cubicBezTo>
                <a:cubicBezTo>
                  <a:pt x="830579" y="156340"/>
                  <a:pt x="829627" y="154435"/>
                  <a:pt x="827722" y="154435"/>
                </a:cubicBezTo>
                <a:lnTo>
                  <a:pt x="827722" y="153483"/>
                </a:lnTo>
                <a:close/>
                <a:moveTo>
                  <a:pt x="827722" y="108715"/>
                </a:moveTo>
                <a:lnTo>
                  <a:pt x="832484" y="112525"/>
                </a:lnTo>
                <a:lnTo>
                  <a:pt x="834389" y="120145"/>
                </a:lnTo>
                <a:cubicBezTo>
                  <a:pt x="832484" y="121097"/>
                  <a:pt x="829627" y="110620"/>
                  <a:pt x="827722" y="108715"/>
                </a:cubicBezTo>
                <a:close/>
                <a:moveTo>
                  <a:pt x="801052" y="82045"/>
                </a:moveTo>
                <a:lnTo>
                  <a:pt x="808672" y="83950"/>
                </a:lnTo>
                <a:lnTo>
                  <a:pt x="808672" y="86807"/>
                </a:lnTo>
                <a:cubicBezTo>
                  <a:pt x="812482" y="99190"/>
                  <a:pt x="828674" y="110620"/>
                  <a:pt x="825817" y="120145"/>
                </a:cubicBezTo>
                <a:cubicBezTo>
                  <a:pt x="822007" y="110620"/>
                  <a:pt x="809624" y="95380"/>
                  <a:pt x="801052" y="82045"/>
                </a:cubicBezTo>
                <a:close/>
                <a:moveTo>
                  <a:pt x="789622" y="64900"/>
                </a:moveTo>
                <a:lnTo>
                  <a:pt x="791527" y="64900"/>
                </a:lnTo>
                <a:cubicBezTo>
                  <a:pt x="793432" y="65852"/>
                  <a:pt x="796289" y="67757"/>
                  <a:pt x="799147" y="69662"/>
                </a:cubicBezTo>
                <a:cubicBezTo>
                  <a:pt x="795337" y="67757"/>
                  <a:pt x="792479" y="65852"/>
                  <a:pt x="789622" y="64900"/>
                </a:cubicBezTo>
                <a:close/>
                <a:moveTo>
                  <a:pt x="735329" y="48707"/>
                </a:moveTo>
                <a:cubicBezTo>
                  <a:pt x="735329" y="46802"/>
                  <a:pt x="738187" y="51565"/>
                  <a:pt x="732472" y="52517"/>
                </a:cubicBezTo>
                <a:cubicBezTo>
                  <a:pt x="732472" y="51565"/>
                  <a:pt x="731519" y="47755"/>
                  <a:pt x="735329" y="48707"/>
                </a:cubicBezTo>
                <a:close/>
                <a:moveTo>
                  <a:pt x="708660" y="46803"/>
                </a:moveTo>
                <a:lnTo>
                  <a:pt x="714375" y="50613"/>
                </a:lnTo>
                <a:lnTo>
                  <a:pt x="704850" y="48708"/>
                </a:lnTo>
                <a:close/>
                <a:moveTo>
                  <a:pt x="723900" y="41088"/>
                </a:moveTo>
                <a:cubicBezTo>
                  <a:pt x="725805" y="42040"/>
                  <a:pt x="730567" y="42040"/>
                  <a:pt x="732472" y="42040"/>
                </a:cubicBezTo>
                <a:lnTo>
                  <a:pt x="726757" y="47755"/>
                </a:lnTo>
                <a:close/>
                <a:moveTo>
                  <a:pt x="257175" y="30610"/>
                </a:moveTo>
                <a:lnTo>
                  <a:pt x="256443" y="31428"/>
                </a:lnTo>
                <a:lnTo>
                  <a:pt x="256222" y="31563"/>
                </a:lnTo>
                <a:close/>
                <a:moveTo>
                  <a:pt x="423267" y="368"/>
                </a:moveTo>
                <a:cubicBezTo>
                  <a:pt x="430054" y="-108"/>
                  <a:pt x="437674" y="-346"/>
                  <a:pt x="442912" y="1083"/>
                </a:cubicBezTo>
                <a:cubicBezTo>
                  <a:pt x="441007" y="1083"/>
                  <a:pt x="437197" y="2035"/>
                  <a:pt x="435292" y="2035"/>
                </a:cubicBezTo>
                <a:cubicBezTo>
                  <a:pt x="436245" y="4893"/>
                  <a:pt x="440055" y="7750"/>
                  <a:pt x="448627" y="8703"/>
                </a:cubicBezTo>
                <a:lnTo>
                  <a:pt x="451485" y="4893"/>
                </a:lnTo>
                <a:lnTo>
                  <a:pt x="455295" y="7750"/>
                </a:lnTo>
                <a:cubicBezTo>
                  <a:pt x="468630" y="7750"/>
                  <a:pt x="452437" y="2988"/>
                  <a:pt x="464820" y="2988"/>
                </a:cubicBezTo>
                <a:cubicBezTo>
                  <a:pt x="472440" y="13465"/>
                  <a:pt x="520065" y="3940"/>
                  <a:pt x="531495" y="13465"/>
                </a:cubicBezTo>
                <a:cubicBezTo>
                  <a:pt x="541020" y="5845"/>
                  <a:pt x="507682" y="12513"/>
                  <a:pt x="517207" y="5845"/>
                </a:cubicBezTo>
                <a:cubicBezTo>
                  <a:pt x="521017" y="6798"/>
                  <a:pt x="522922" y="7750"/>
                  <a:pt x="531495" y="8703"/>
                </a:cubicBezTo>
                <a:lnTo>
                  <a:pt x="528637" y="3940"/>
                </a:lnTo>
                <a:cubicBezTo>
                  <a:pt x="567690" y="6798"/>
                  <a:pt x="582930" y="10608"/>
                  <a:pt x="617220" y="9655"/>
                </a:cubicBezTo>
                <a:lnTo>
                  <a:pt x="615315" y="11560"/>
                </a:lnTo>
                <a:cubicBezTo>
                  <a:pt x="627697" y="13465"/>
                  <a:pt x="634365" y="12513"/>
                  <a:pt x="640080" y="8703"/>
                </a:cubicBezTo>
                <a:cubicBezTo>
                  <a:pt x="641985" y="10608"/>
                  <a:pt x="633412" y="11560"/>
                  <a:pt x="638175" y="13465"/>
                </a:cubicBezTo>
                <a:cubicBezTo>
                  <a:pt x="659130" y="1083"/>
                  <a:pt x="681037" y="21085"/>
                  <a:pt x="694372" y="13465"/>
                </a:cubicBezTo>
                <a:cubicBezTo>
                  <a:pt x="693420" y="22038"/>
                  <a:pt x="721042" y="31563"/>
                  <a:pt x="709612" y="38230"/>
                </a:cubicBezTo>
                <a:lnTo>
                  <a:pt x="718185" y="36325"/>
                </a:lnTo>
                <a:cubicBezTo>
                  <a:pt x="715327" y="42993"/>
                  <a:pt x="689610" y="36325"/>
                  <a:pt x="684847" y="42993"/>
                </a:cubicBezTo>
                <a:lnTo>
                  <a:pt x="657225" y="36325"/>
                </a:lnTo>
                <a:cubicBezTo>
                  <a:pt x="658177" y="39183"/>
                  <a:pt x="653415" y="42040"/>
                  <a:pt x="658177" y="42993"/>
                </a:cubicBezTo>
                <a:cubicBezTo>
                  <a:pt x="651510" y="42993"/>
                  <a:pt x="644842" y="43945"/>
                  <a:pt x="654367" y="46803"/>
                </a:cubicBezTo>
                <a:cubicBezTo>
                  <a:pt x="586740" y="31563"/>
                  <a:pt x="518160" y="46803"/>
                  <a:pt x="452437" y="38230"/>
                </a:cubicBezTo>
                <a:cubicBezTo>
                  <a:pt x="448627" y="38230"/>
                  <a:pt x="450532" y="41088"/>
                  <a:pt x="452437" y="42040"/>
                </a:cubicBezTo>
                <a:cubicBezTo>
                  <a:pt x="440055" y="36325"/>
                  <a:pt x="441007" y="44898"/>
                  <a:pt x="434340" y="45850"/>
                </a:cubicBezTo>
                <a:lnTo>
                  <a:pt x="416242" y="37278"/>
                </a:lnTo>
                <a:cubicBezTo>
                  <a:pt x="409575" y="40135"/>
                  <a:pt x="415290" y="42040"/>
                  <a:pt x="414337" y="43945"/>
                </a:cubicBezTo>
                <a:cubicBezTo>
                  <a:pt x="397192" y="44898"/>
                  <a:pt x="381000" y="42993"/>
                  <a:pt x="364807" y="42040"/>
                </a:cubicBezTo>
                <a:cubicBezTo>
                  <a:pt x="357187" y="42040"/>
                  <a:pt x="349567" y="41088"/>
                  <a:pt x="341947" y="41088"/>
                </a:cubicBezTo>
                <a:cubicBezTo>
                  <a:pt x="339090" y="41088"/>
                  <a:pt x="335280" y="41088"/>
                  <a:pt x="331470" y="41088"/>
                </a:cubicBezTo>
                <a:cubicBezTo>
                  <a:pt x="329565" y="42040"/>
                  <a:pt x="327660" y="42040"/>
                  <a:pt x="325755" y="42040"/>
                </a:cubicBezTo>
                <a:cubicBezTo>
                  <a:pt x="324802" y="42040"/>
                  <a:pt x="322897" y="42993"/>
                  <a:pt x="321945" y="42993"/>
                </a:cubicBezTo>
                <a:cubicBezTo>
                  <a:pt x="314325" y="41088"/>
                  <a:pt x="323850" y="36325"/>
                  <a:pt x="313372" y="36325"/>
                </a:cubicBezTo>
                <a:cubicBezTo>
                  <a:pt x="320992" y="40135"/>
                  <a:pt x="313372" y="41088"/>
                  <a:pt x="307657" y="42993"/>
                </a:cubicBezTo>
                <a:cubicBezTo>
                  <a:pt x="300037" y="45850"/>
                  <a:pt x="293370" y="49660"/>
                  <a:pt x="298132" y="50613"/>
                </a:cubicBezTo>
                <a:cubicBezTo>
                  <a:pt x="292417" y="47755"/>
                  <a:pt x="283845" y="51565"/>
                  <a:pt x="278130" y="55375"/>
                </a:cubicBezTo>
                <a:cubicBezTo>
                  <a:pt x="272415" y="58233"/>
                  <a:pt x="267652" y="61090"/>
                  <a:pt x="264795" y="55375"/>
                </a:cubicBezTo>
                <a:cubicBezTo>
                  <a:pt x="255270" y="63948"/>
                  <a:pt x="261937" y="66805"/>
                  <a:pt x="264795" y="64900"/>
                </a:cubicBezTo>
                <a:cubicBezTo>
                  <a:pt x="259080" y="70615"/>
                  <a:pt x="256222" y="75378"/>
                  <a:pt x="253365" y="81093"/>
                </a:cubicBezTo>
                <a:cubicBezTo>
                  <a:pt x="250507" y="87760"/>
                  <a:pt x="248602" y="93475"/>
                  <a:pt x="246697" y="100143"/>
                </a:cubicBezTo>
                <a:cubicBezTo>
                  <a:pt x="240030" y="106810"/>
                  <a:pt x="213360" y="164913"/>
                  <a:pt x="198120" y="172533"/>
                </a:cubicBezTo>
                <a:cubicBezTo>
                  <a:pt x="208597" y="166818"/>
                  <a:pt x="200025" y="174438"/>
                  <a:pt x="198120" y="183963"/>
                </a:cubicBezTo>
                <a:lnTo>
                  <a:pt x="206692" y="179200"/>
                </a:lnTo>
                <a:lnTo>
                  <a:pt x="195262" y="197298"/>
                </a:lnTo>
                <a:cubicBezTo>
                  <a:pt x="193357" y="201108"/>
                  <a:pt x="192405" y="202060"/>
                  <a:pt x="192405" y="202060"/>
                </a:cubicBezTo>
                <a:cubicBezTo>
                  <a:pt x="190500" y="204918"/>
                  <a:pt x="190500" y="200155"/>
                  <a:pt x="184785" y="206823"/>
                </a:cubicBezTo>
                <a:cubicBezTo>
                  <a:pt x="177165" y="219205"/>
                  <a:pt x="180022" y="221110"/>
                  <a:pt x="178117" y="229683"/>
                </a:cubicBezTo>
                <a:lnTo>
                  <a:pt x="180022" y="227778"/>
                </a:lnTo>
                <a:lnTo>
                  <a:pt x="175260" y="236350"/>
                </a:lnTo>
                <a:cubicBezTo>
                  <a:pt x="171450" y="243018"/>
                  <a:pt x="182880" y="211585"/>
                  <a:pt x="168592" y="230635"/>
                </a:cubicBezTo>
                <a:cubicBezTo>
                  <a:pt x="169545" y="231588"/>
                  <a:pt x="169545" y="246828"/>
                  <a:pt x="162877" y="250638"/>
                </a:cubicBezTo>
                <a:cubicBezTo>
                  <a:pt x="168592" y="241113"/>
                  <a:pt x="164782" y="240160"/>
                  <a:pt x="160972" y="243018"/>
                </a:cubicBezTo>
                <a:lnTo>
                  <a:pt x="152400" y="257305"/>
                </a:lnTo>
                <a:lnTo>
                  <a:pt x="160972" y="255400"/>
                </a:lnTo>
                <a:cubicBezTo>
                  <a:pt x="137160" y="296358"/>
                  <a:pt x="107632" y="337315"/>
                  <a:pt x="82867" y="381130"/>
                </a:cubicBezTo>
                <a:cubicBezTo>
                  <a:pt x="78105" y="377320"/>
                  <a:pt x="64770" y="412563"/>
                  <a:pt x="59055" y="403990"/>
                </a:cubicBezTo>
                <a:lnTo>
                  <a:pt x="60960" y="403038"/>
                </a:lnTo>
                <a:cubicBezTo>
                  <a:pt x="66675" y="391608"/>
                  <a:pt x="52387" y="402085"/>
                  <a:pt x="48577" y="411610"/>
                </a:cubicBezTo>
                <a:cubicBezTo>
                  <a:pt x="56197" y="403990"/>
                  <a:pt x="46672" y="432565"/>
                  <a:pt x="60960" y="411610"/>
                </a:cubicBezTo>
                <a:lnTo>
                  <a:pt x="54292" y="430660"/>
                </a:lnTo>
                <a:cubicBezTo>
                  <a:pt x="59055" y="440185"/>
                  <a:pt x="54292" y="447805"/>
                  <a:pt x="50482" y="459235"/>
                </a:cubicBezTo>
                <a:cubicBezTo>
                  <a:pt x="46672" y="470665"/>
                  <a:pt x="44767" y="486858"/>
                  <a:pt x="51435" y="497335"/>
                </a:cubicBezTo>
                <a:cubicBezTo>
                  <a:pt x="50482" y="495430"/>
                  <a:pt x="49530" y="495430"/>
                  <a:pt x="48577" y="495430"/>
                </a:cubicBezTo>
                <a:cubicBezTo>
                  <a:pt x="52387" y="501145"/>
                  <a:pt x="54292" y="505908"/>
                  <a:pt x="57150" y="510670"/>
                </a:cubicBezTo>
                <a:cubicBezTo>
                  <a:pt x="60007" y="516385"/>
                  <a:pt x="62865" y="523053"/>
                  <a:pt x="65722" y="528768"/>
                </a:cubicBezTo>
                <a:cubicBezTo>
                  <a:pt x="71437" y="540198"/>
                  <a:pt x="74295" y="549723"/>
                  <a:pt x="77152" y="551628"/>
                </a:cubicBezTo>
                <a:lnTo>
                  <a:pt x="74295" y="556390"/>
                </a:lnTo>
                <a:cubicBezTo>
                  <a:pt x="91440" y="572583"/>
                  <a:pt x="93345" y="575440"/>
                  <a:pt x="104775" y="600205"/>
                </a:cubicBezTo>
                <a:cubicBezTo>
                  <a:pt x="104775" y="600205"/>
                  <a:pt x="101917" y="598300"/>
                  <a:pt x="102870" y="602110"/>
                </a:cubicBezTo>
                <a:cubicBezTo>
                  <a:pt x="108585" y="605920"/>
                  <a:pt x="115252" y="609730"/>
                  <a:pt x="123825" y="626875"/>
                </a:cubicBezTo>
                <a:lnTo>
                  <a:pt x="121920" y="626875"/>
                </a:lnTo>
                <a:lnTo>
                  <a:pt x="137160" y="651640"/>
                </a:lnTo>
                <a:cubicBezTo>
                  <a:pt x="124777" y="658308"/>
                  <a:pt x="170497" y="690693"/>
                  <a:pt x="160972" y="705933"/>
                </a:cubicBezTo>
                <a:cubicBezTo>
                  <a:pt x="167640" y="708790"/>
                  <a:pt x="179070" y="725935"/>
                  <a:pt x="185737" y="733555"/>
                </a:cubicBezTo>
                <a:cubicBezTo>
                  <a:pt x="184785" y="733555"/>
                  <a:pt x="184785" y="734508"/>
                  <a:pt x="184785" y="736413"/>
                </a:cubicBezTo>
                <a:cubicBezTo>
                  <a:pt x="197167" y="742128"/>
                  <a:pt x="199072" y="765940"/>
                  <a:pt x="205740" y="776418"/>
                </a:cubicBezTo>
                <a:cubicBezTo>
                  <a:pt x="211455" y="782133"/>
                  <a:pt x="212407" y="778323"/>
                  <a:pt x="212407" y="773560"/>
                </a:cubicBezTo>
                <a:cubicBezTo>
                  <a:pt x="214312" y="790705"/>
                  <a:pt x="240030" y="808803"/>
                  <a:pt x="240982" y="815470"/>
                </a:cubicBezTo>
                <a:cubicBezTo>
                  <a:pt x="246697" y="825948"/>
                  <a:pt x="238125" y="822138"/>
                  <a:pt x="237172" y="826900"/>
                </a:cubicBezTo>
                <a:cubicBezTo>
                  <a:pt x="247650" y="841188"/>
                  <a:pt x="247650" y="818328"/>
                  <a:pt x="254317" y="841188"/>
                </a:cubicBezTo>
                <a:cubicBezTo>
                  <a:pt x="252412" y="839283"/>
                  <a:pt x="249555" y="835473"/>
                  <a:pt x="249555" y="837378"/>
                </a:cubicBezTo>
                <a:cubicBezTo>
                  <a:pt x="251460" y="841188"/>
                  <a:pt x="250507" y="848808"/>
                  <a:pt x="250507" y="856428"/>
                </a:cubicBezTo>
                <a:cubicBezTo>
                  <a:pt x="250507" y="864048"/>
                  <a:pt x="250507" y="871668"/>
                  <a:pt x="254317" y="873573"/>
                </a:cubicBezTo>
                <a:cubicBezTo>
                  <a:pt x="253365" y="871668"/>
                  <a:pt x="253365" y="869763"/>
                  <a:pt x="253365" y="867858"/>
                </a:cubicBezTo>
                <a:cubicBezTo>
                  <a:pt x="259080" y="872620"/>
                  <a:pt x="261937" y="881193"/>
                  <a:pt x="265747" y="887860"/>
                </a:cubicBezTo>
                <a:cubicBezTo>
                  <a:pt x="269557" y="894528"/>
                  <a:pt x="273367" y="899290"/>
                  <a:pt x="277177" y="895480"/>
                </a:cubicBezTo>
                <a:lnTo>
                  <a:pt x="278130" y="890718"/>
                </a:lnTo>
                <a:cubicBezTo>
                  <a:pt x="286702" y="900243"/>
                  <a:pt x="289560" y="900243"/>
                  <a:pt x="292417" y="901195"/>
                </a:cubicBezTo>
                <a:cubicBezTo>
                  <a:pt x="295275" y="901195"/>
                  <a:pt x="298132" y="902148"/>
                  <a:pt x="309562" y="907863"/>
                </a:cubicBezTo>
                <a:lnTo>
                  <a:pt x="309562" y="908815"/>
                </a:lnTo>
                <a:cubicBezTo>
                  <a:pt x="320992" y="909768"/>
                  <a:pt x="326707" y="915483"/>
                  <a:pt x="333375" y="907863"/>
                </a:cubicBezTo>
                <a:lnTo>
                  <a:pt x="328612" y="906910"/>
                </a:lnTo>
                <a:cubicBezTo>
                  <a:pt x="343852" y="905958"/>
                  <a:pt x="344805" y="906910"/>
                  <a:pt x="360997" y="906910"/>
                </a:cubicBezTo>
                <a:cubicBezTo>
                  <a:pt x="362902" y="906910"/>
                  <a:pt x="370522" y="905005"/>
                  <a:pt x="372427" y="906910"/>
                </a:cubicBezTo>
                <a:cubicBezTo>
                  <a:pt x="373380" y="900243"/>
                  <a:pt x="409575" y="904053"/>
                  <a:pt x="416242" y="904053"/>
                </a:cubicBezTo>
                <a:cubicBezTo>
                  <a:pt x="403860" y="905005"/>
                  <a:pt x="409575" y="906910"/>
                  <a:pt x="413385" y="909768"/>
                </a:cubicBezTo>
                <a:cubicBezTo>
                  <a:pt x="421005" y="905005"/>
                  <a:pt x="425767" y="904053"/>
                  <a:pt x="436245" y="907863"/>
                </a:cubicBezTo>
                <a:cubicBezTo>
                  <a:pt x="438150" y="900243"/>
                  <a:pt x="440055" y="891670"/>
                  <a:pt x="460057" y="891670"/>
                </a:cubicBezTo>
                <a:cubicBezTo>
                  <a:pt x="457200" y="893575"/>
                  <a:pt x="452437" y="893575"/>
                  <a:pt x="454342" y="895480"/>
                </a:cubicBezTo>
                <a:cubicBezTo>
                  <a:pt x="456247" y="897385"/>
                  <a:pt x="461010" y="895480"/>
                  <a:pt x="461962" y="893575"/>
                </a:cubicBezTo>
                <a:cubicBezTo>
                  <a:pt x="463867" y="895480"/>
                  <a:pt x="458152" y="896433"/>
                  <a:pt x="460057" y="899290"/>
                </a:cubicBezTo>
                <a:cubicBezTo>
                  <a:pt x="473392" y="892623"/>
                  <a:pt x="482917" y="899290"/>
                  <a:pt x="502920" y="896433"/>
                </a:cubicBezTo>
                <a:cubicBezTo>
                  <a:pt x="496252" y="899290"/>
                  <a:pt x="501967" y="900243"/>
                  <a:pt x="503872" y="903100"/>
                </a:cubicBezTo>
                <a:cubicBezTo>
                  <a:pt x="504825" y="894528"/>
                  <a:pt x="530542" y="910720"/>
                  <a:pt x="522922" y="899290"/>
                </a:cubicBezTo>
                <a:cubicBezTo>
                  <a:pt x="561975" y="905958"/>
                  <a:pt x="621030" y="899290"/>
                  <a:pt x="636270" y="906910"/>
                </a:cubicBezTo>
                <a:cubicBezTo>
                  <a:pt x="641032" y="909768"/>
                  <a:pt x="651510" y="905005"/>
                  <a:pt x="658177" y="905005"/>
                </a:cubicBezTo>
                <a:lnTo>
                  <a:pt x="657225" y="908815"/>
                </a:lnTo>
                <a:cubicBezTo>
                  <a:pt x="676275" y="902148"/>
                  <a:pt x="672465" y="905958"/>
                  <a:pt x="694372" y="899290"/>
                </a:cubicBezTo>
                <a:cubicBezTo>
                  <a:pt x="684847" y="904053"/>
                  <a:pt x="688657" y="905958"/>
                  <a:pt x="698182" y="909768"/>
                </a:cubicBezTo>
                <a:lnTo>
                  <a:pt x="713422" y="902148"/>
                </a:lnTo>
                <a:lnTo>
                  <a:pt x="705802" y="912625"/>
                </a:lnTo>
                <a:cubicBezTo>
                  <a:pt x="712470" y="909768"/>
                  <a:pt x="720090" y="910720"/>
                  <a:pt x="725805" y="911673"/>
                </a:cubicBezTo>
                <a:cubicBezTo>
                  <a:pt x="722947" y="911673"/>
                  <a:pt x="724852" y="912625"/>
                  <a:pt x="724852" y="913578"/>
                </a:cubicBezTo>
                <a:cubicBezTo>
                  <a:pt x="725805" y="909768"/>
                  <a:pt x="732472" y="907863"/>
                  <a:pt x="738187" y="905005"/>
                </a:cubicBezTo>
                <a:cubicBezTo>
                  <a:pt x="743902" y="903100"/>
                  <a:pt x="749617" y="899290"/>
                  <a:pt x="750570" y="897385"/>
                </a:cubicBezTo>
                <a:cubicBezTo>
                  <a:pt x="754380" y="900243"/>
                  <a:pt x="757237" y="897385"/>
                  <a:pt x="760095" y="895480"/>
                </a:cubicBezTo>
                <a:cubicBezTo>
                  <a:pt x="762952" y="893575"/>
                  <a:pt x="764857" y="890718"/>
                  <a:pt x="768667" y="892623"/>
                </a:cubicBezTo>
                <a:cubicBezTo>
                  <a:pt x="769620" y="890718"/>
                  <a:pt x="770572" y="887860"/>
                  <a:pt x="772477" y="885955"/>
                </a:cubicBezTo>
                <a:cubicBezTo>
                  <a:pt x="767715" y="885003"/>
                  <a:pt x="764857" y="883098"/>
                  <a:pt x="769620" y="881193"/>
                </a:cubicBezTo>
                <a:cubicBezTo>
                  <a:pt x="770572" y="881193"/>
                  <a:pt x="770572" y="880240"/>
                  <a:pt x="770572" y="880240"/>
                </a:cubicBezTo>
                <a:lnTo>
                  <a:pt x="775335" y="882145"/>
                </a:lnTo>
                <a:lnTo>
                  <a:pt x="779422" y="875139"/>
                </a:lnTo>
                <a:lnTo>
                  <a:pt x="776287" y="873572"/>
                </a:lnTo>
                <a:cubicBezTo>
                  <a:pt x="774859" y="872144"/>
                  <a:pt x="776049" y="871667"/>
                  <a:pt x="778431" y="871191"/>
                </a:cubicBezTo>
                <a:lnTo>
                  <a:pt x="783875" y="869795"/>
                </a:lnTo>
                <a:lnTo>
                  <a:pt x="783907" y="869763"/>
                </a:lnTo>
                <a:lnTo>
                  <a:pt x="783907" y="869787"/>
                </a:lnTo>
                <a:lnTo>
                  <a:pt x="784769" y="869566"/>
                </a:lnTo>
                <a:lnTo>
                  <a:pt x="786765" y="866905"/>
                </a:lnTo>
                <a:cubicBezTo>
                  <a:pt x="787717" y="865000"/>
                  <a:pt x="788670" y="863095"/>
                  <a:pt x="789622" y="860238"/>
                </a:cubicBezTo>
                <a:cubicBezTo>
                  <a:pt x="806767" y="844998"/>
                  <a:pt x="805815" y="813565"/>
                  <a:pt x="825817" y="797373"/>
                </a:cubicBezTo>
                <a:cubicBezTo>
                  <a:pt x="822960" y="799278"/>
                  <a:pt x="820102" y="804040"/>
                  <a:pt x="821055" y="805945"/>
                </a:cubicBezTo>
                <a:cubicBezTo>
                  <a:pt x="830580" y="787848"/>
                  <a:pt x="846772" y="773560"/>
                  <a:pt x="849630" y="761178"/>
                </a:cubicBezTo>
                <a:lnTo>
                  <a:pt x="845820" y="760225"/>
                </a:lnTo>
                <a:cubicBezTo>
                  <a:pt x="851535" y="746890"/>
                  <a:pt x="856297" y="736413"/>
                  <a:pt x="862012" y="725935"/>
                </a:cubicBezTo>
                <a:lnTo>
                  <a:pt x="858202" y="723078"/>
                </a:lnTo>
                <a:cubicBezTo>
                  <a:pt x="868680" y="708790"/>
                  <a:pt x="880110" y="672595"/>
                  <a:pt x="894397" y="668785"/>
                </a:cubicBezTo>
                <a:cubicBezTo>
                  <a:pt x="893445" y="663070"/>
                  <a:pt x="907732" y="648783"/>
                  <a:pt x="911542" y="639258"/>
                </a:cubicBezTo>
                <a:lnTo>
                  <a:pt x="916305" y="639258"/>
                </a:lnTo>
                <a:cubicBezTo>
                  <a:pt x="923925" y="628780"/>
                  <a:pt x="926782" y="622113"/>
                  <a:pt x="929640" y="614493"/>
                </a:cubicBezTo>
                <a:cubicBezTo>
                  <a:pt x="949642" y="595443"/>
                  <a:pt x="955357" y="570678"/>
                  <a:pt x="966787" y="551628"/>
                </a:cubicBezTo>
                <a:lnTo>
                  <a:pt x="967740" y="551628"/>
                </a:lnTo>
                <a:lnTo>
                  <a:pt x="977265" y="530673"/>
                </a:lnTo>
                <a:cubicBezTo>
                  <a:pt x="977265" y="537340"/>
                  <a:pt x="978217" y="525910"/>
                  <a:pt x="982027" y="520195"/>
                </a:cubicBezTo>
                <a:cubicBezTo>
                  <a:pt x="982980" y="516385"/>
                  <a:pt x="985837" y="511623"/>
                  <a:pt x="987742" y="508765"/>
                </a:cubicBezTo>
                <a:cubicBezTo>
                  <a:pt x="989647" y="505908"/>
                  <a:pt x="992505" y="503050"/>
                  <a:pt x="994410" y="500193"/>
                </a:cubicBezTo>
                <a:cubicBezTo>
                  <a:pt x="995362" y="496383"/>
                  <a:pt x="996315" y="493525"/>
                  <a:pt x="997267" y="489715"/>
                </a:cubicBezTo>
                <a:cubicBezTo>
                  <a:pt x="997267" y="502098"/>
                  <a:pt x="1002982" y="490668"/>
                  <a:pt x="1006792" y="489715"/>
                </a:cubicBezTo>
                <a:cubicBezTo>
                  <a:pt x="1005840" y="487810"/>
                  <a:pt x="1004887" y="484953"/>
                  <a:pt x="1003935" y="482095"/>
                </a:cubicBezTo>
                <a:cubicBezTo>
                  <a:pt x="1005840" y="478285"/>
                  <a:pt x="1006792" y="486858"/>
                  <a:pt x="1007745" y="481143"/>
                </a:cubicBezTo>
                <a:lnTo>
                  <a:pt x="1007534" y="480159"/>
                </a:lnTo>
                <a:lnTo>
                  <a:pt x="1007507" y="480785"/>
                </a:lnTo>
                <a:cubicBezTo>
                  <a:pt x="1007030" y="480904"/>
                  <a:pt x="1006316" y="479713"/>
                  <a:pt x="1005839" y="478285"/>
                </a:cubicBezTo>
                <a:cubicBezTo>
                  <a:pt x="1003934" y="475427"/>
                  <a:pt x="1002029" y="471617"/>
                  <a:pt x="1004887" y="472570"/>
                </a:cubicBezTo>
                <a:cubicBezTo>
                  <a:pt x="1003935" y="473046"/>
                  <a:pt x="1004887" y="473046"/>
                  <a:pt x="1005959" y="473284"/>
                </a:cubicBezTo>
                <a:lnTo>
                  <a:pt x="1006096" y="473449"/>
                </a:lnTo>
                <a:lnTo>
                  <a:pt x="1004887" y="467808"/>
                </a:lnTo>
                <a:cubicBezTo>
                  <a:pt x="1002982" y="462093"/>
                  <a:pt x="1001077" y="458283"/>
                  <a:pt x="998220" y="456378"/>
                </a:cubicBezTo>
                <a:cubicBezTo>
                  <a:pt x="997267" y="457330"/>
                  <a:pt x="996315" y="459235"/>
                  <a:pt x="996315" y="461140"/>
                </a:cubicBezTo>
                <a:cubicBezTo>
                  <a:pt x="996315" y="460188"/>
                  <a:pt x="995362" y="459235"/>
                  <a:pt x="994410" y="459235"/>
                </a:cubicBezTo>
                <a:cubicBezTo>
                  <a:pt x="993457" y="450663"/>
                  <a:pt x="992505" y="454473"/>
                  <a:pt x="990600" y="455425"/>
                </a:cubicBezTo>
                <a:cubicBezTo>
                  <a:pt x="992029" y="449710"/>
                  <a:pt x="990838" y="446138"/>
                  <a:pt x="989528" y="442328"/>
                </a:cubicBezTo>
                <a:lnTo>
                  <a:pt x="987782" y="428125"/>
                </a:lnTo>
                <a:lnTo>
                  <a:pt x="987633" y="427934"/>
                </a:lnTo>
                <a:lnTo>
                  <a:pt x="984915" y="431196"/>
                </a:lnTo>
                <a:cubicBezTo>
                  <a:pt x="980361" y="426910"/>
                  <a:pt x="971788" y="404942"/>
                  <a:pt x="969645" y="413515"/>
                </a:cubicBezTo>
                <a:cubicBezTo>
                  <a:pt x="970597" y="402085"/>
                  <a:pt x="966787" y="407800"/>
                  <a:pt x="968692" y="399228"/>
                </a:cubicBezTo>
                <a:cubicBezTo>
                  <a:pt x="974407" y="412563"/>
                  <a:pt x="985837" y="421135"/>
                  <a:pt x="994410" y="429708"/>
                </a:cubicBezTo>
                <a:lnTo>
                  <a:pt x="992505" y="418278"/>
                </a:lnTo>
                <a:cubicBezTo>
                  <a:pt x="997267" y="419230"/>
                  <a:pt x="1000125" y="424945"/>
                  <a:pt x="1002030" y="430660"/>
                </a:cubicBezTo>
                <a:cubicBezTo>
                  <a:pt x="1003935" y="436375"/>
                  <a:pt x="1004887" y="442090"/>
                  <a:pt x="1006792" y="443995"/>
                </a:cubicBezTo>
                <a:cubicBezTo>
                  <a:pt x="1002982" y="441138"/>
                  <a:pt x="1001077" y="432565"/>
                  <a:pt x="1002030" y="431613"/>
                </a:cubicBezTo>
                <a:cubicBezTo>
                  <a:pt x="1001077" y="433518"/>
                  <a:pt x="999172" y="435423"/>
                  <a:pt x="998220" y="437328"/>
                </a:cubicBezTo>
                <a:cubicBezTo>
                  <a:pt x="1002982" y="449710"/>
                  <a:pt x="1009650" y="458283"/>
                  <a:pt x="1013460" y="468760"/>
                </a:cubicBezTo>
                <a:cubicBezTo>
                  <a:pt x="1013460" y="463998"/>
                  <a:pt x="1014412" y="466855"/>
                  <a:pt x="1016317" y="469713"/>
                </a:cubicBezTo>
                <a:cubicBezTo>
                  <a:pt x="1017270" y="472570"/>
                  <a:pt x="1019175" y="476380"/>
                  <a:pt x="1021080" y="472570"/>
                </a:cubicBezTo>
                <a:cubicBezTo>
                  <a:pt x="1021080" y="469713"/>
                  <a:pt x="1020127" y="466855"/>
                  <a:pt x="1020127" y="463998"/>
                </a:cubicBezTo>
                <a:cubicBezTo>
                  <a:pt x="1022032" y="460188"/>
                  <a:pt x="1024890" y="467808"/>
                  <a:pt x="1026795" y="472570"/>
                </a:cubicBezTo>
                <a:cubicBezTo>
                  <a:pt x="1024890" y="486858"/>
                  <a:pt x="1021080" y="504955"/>
                  <a:pt x="1013460" y="520195"/>
                </a:cubicBezTo>
                <a:cubicBezTo>
                  <a:pt x="1004887" y="534483"/>
                  <a:pt x="998220" y="546865"/>
                  <a:pt x="993457" y="549723"/>
                </a:cubicBezTo>
                <a:cubicBezTo>
                  <a:pt x="997267" y="545913"/>
                  <a:pt x="1001077" y="536388"/>
                  <a:pt x="1002030" y="531625"/>
                </a:cubicBezTo>
                <a:lnTo>
                  <a:pt x="993457" y="541150"/>
                </a:lnTo>
                <a:cubicBezTo>
                  <a:pt x="997267" y="532578"/>
                  <a:pt x="1006792" y="528768"/>
                  <a:pt x="1011555" y="514480"/>
                </a:cubicBezTo>
                <a:cubicBezTo>
                  <a:pt x="1007745" y="514480"/>
                  <a:pt x="1006792" y="504003"/>
                  <a:pt x="998220" y="510670"/>
                </a:cubicBezTo>
                <a:cubicBezTo>
                  <a:pt x="994410" y="514480"/>
                  <a:pt x="990600" y="519243"/>
                  <a:pt x="989647" y="523053"/>
                </a:cubicBezTo>
                <a:cubicBezTo>
                  <a:pt x="988695" y="526863"/>
                  <a:pt x="987742" y="529720"/>
                  <a:pt x="987742" y="533530"/>
                </a:cubicBezTo>
                <a:cubicBezTo>
                  <a:pt x="986790" y="540198"/>
                  <a:pt x="986790" y="548770"/>
                  <a:pt x="977265" y="563058"/>
                </a:cubicBezTo>
                <a:cubicBezTo>
                  <a:pt x="977265" y="566868"/>
                  <a:pt x="976312" y="553533"/>
                  <a:pt x="968692" y="570678"/>
                </a:cubicBezTo>
                <a:cubicBezTo>
                  <a:pt x="961072" y="591633"/>
                  <a:pt x="960120" y="610683"/>
                  <a:pt x="966787" y="614493"/>
                </a:cubicBezTo>
                <a:cubicBezTo>
                  <a:pt x="969645" y="604968"/>
                  <a:pt x="975360" y="585918"/>
                  <a:pt x="982027" y="585918"/>
                </a:cubicBezTo>
                <a:cubicBezTo>
                  <a:pt x="979170" y="595443"/>
                  <a:pt x="972502" y="610683"/>
                  <a:pt x="975360" y="613540"/>
                </a:cubicBezTo>
                <a:cubicBezTo>
                  <a:pt x="964882" y="618303"/>
                  <a:pt x="982980" y="596395"/>
                  <a:pt x="971550" y="604968"/>
                </a:cubicBezTo>
                <a:cubicBezTo>
                  <a:pt x="967740" y="610683"/>
                  <a:pt x="968692" y="614493"/>
                  <a:pt x="967740" y="617350"/>
                </a:cubicBezTo>
                <a:cubicBezTo>
                  <a:pt x="967740" y="611635"/>
                  <a:pt x="960120" y="620208"/>
                  <a:pt x="958215" y="621160"/>
                </a:cubicBezTo>
                <a:cubicBezTo>
                  <a:pt x="946785" y="640210"/>
                  <a:pt x="938212" y="649735"/>
                  <a:pt x="925830" y="669738"/>
                </a:cubicBezTo>
                <a:cubicBezTo>
                  <a:pt x="923925" y="669738"/>
                  <a:pt x="921067" y="670690"/>
                  <a:pt x="920115" y="669738"/>
                </a:cubicBezTo>
                <a:cubicBezTo>
                  <a:pt x="915352" y="681168"/>
                  <a:pt x="916305" y="700218"/>
                  <a:pt x="922020" y="698313"/>
                </a:cubicBezTo>
                <a:cubicBezTo>
                  <a:pt x="916305" y="710695"/>
                  <a:pt x="912495" y="709743"/>
                  <a:pt x="908685" y="720220"/>
                </a:cubicBezTo>
                <a:cubicBezTo>
                  <a:pt x="922972" y="707838"/>
                  <a:pt x="905827" y="723078"/>
                  <a:pt x="910590" y="727840"/>
                </a:cubicBezTo>
                <a:cubicBezTo>
                  <a:pt x="905827" y="738318"/>
                  <a:pt x="905827" y="729745"/>
                  <a:pt x="902017" y="733555"/>
                </a:cubicBezTo>
                <a:cubicBezTo>
                  <a:pt x="902017" y="735460"/>
                  <a:pt x="902017" y="741175"/>
                  <a:pt x="902970" y="742128"/>
                </a:cubicBezTo>
                <a:cubicBezTo>
                  <a:pt x="895350" y="745938"/>
                  <a:pt x="899160" y="723078"/>
                  <a:pt x="889635" y="727840"/>
                </a:cubicBezTo>
                <a:cubicBezTo>
                  <a:pt x="882967" y="730698"/>
                  <a:pt x="864870" y="749748"/>
                  <a:pt x="863917" y="750700"/>
                </a:cubicBezTo>
                <a:cubicBezTo>
                  <a:pt x="865822" y="758320"/>
                  <a:pt x="885825" y="768798"/>
                  <a:pt x="896302" y="764988"/>
                </a:cubicBezTo>
                <a:cubicBezTo>
                  <a:pt x="899160" y="766893"/>
                  <a:pt x="886777" y="772608"/>
                  <a:pt x="883920" y="776418"/>
                </a:cubicBezTo>
                <a:cubicBezTo>
                  <a:pt x="871537" y="785943"/>
                  <a:pt x="877252" y="798325"/>
                  <a:pt x="868680" y="807850"/>
                </a:cubicBezTo>
                <a:lnTo>
                  <a:pt x="870585" y="798325"/>
                </a:lnTo>
                <a:cubicBezTo>
                  <a:pt x="867727" y="799278"/>
                  <a:pt x="861060" y="815470"/>
                  <a:pt x="861060" y="819280"/>
                </a:cubicBezTo>
                <a:cubicBezTo>
                  <a:pt x="859155" y="818328"/>
                  <a:pt x="856297" y="804993"/>
                  <a:pt x="851535" y="808803"/>
                </a:cubicBezTo>
                <a:cubicBezTo>
                  <a:pt x="840105" y="827853"/>
                  <a:pt x="839152" y="851665"/>
                  <a:pt x="845820" y="853570"/>
                </a:cubicBezTo>
                <a:lnTo>
                  <a:pt x="857250" y="821185"/>
                </a:lnTo>
                <a:cubicBezTo>
                  <a:pt x="862965" y="823090"/>
                  <a:pt x="849630" y="844998"/>
                  <a:pt x="856297" y="846903"/>
                </a:cubicBezTo>
                <a:lnTo>
                  <a:pt x="839152" y="872620"/>
                </a:lnTo>
                <a:cubicBezTo>
                  <a:pt x="841057" y="868810"/>
                  <a:pt x="845820" y="857380"/>
                  <a:pt x="841057" y="860238"/>
                </a:cubicBezTo>
                <a:cubicBezTo>
                  <a:pt x="835342" y="872620"/>
                  <a:pt x="837247" y="865953"/>
                  <a:pt x="830580" y="872620"/>
                </a:cubicBezTo>
                <a:cubicBezTo>
                  <a:pt x="832485" y="855475"/>
                  <a:pt x="831532" y="822138"/>
                  <a:pt x="829627" y="809755"/>
                </a:cubicBezTo>
                <a:lnTo>
                  <a:pt x="824865" y="825948"/>
                </a:lnTo>
                <a:lnTo>
                  <a:pt x="820102" y="827853"/>
                </a:lnTo>
                <a:cubicBezTo>
                  <a:pt x="813435" y="847855"/>
                  <a:pt x="822007" y="874525"/>
                  <a:pt x="823912" y="882145"/>
                </a:cubicBezTo>
                <a:cubicBezTo>
                  <a:pt x="815340" y="893575"/>
                  <a:pt x="808672" y="883098"/>
                  <a:pt x="808672" y="879288"/>
                </a:cubicBezTo>
                <a:cubicBezTo>
                  <a:pt x="802005" y="888813"/>
                  <a:pt x="800100" y="895480"/>
                  <a:pt x="798195" y="903100"/>
                </a:cubicBezTo>
                <a:cubicBezTo>
                  <a:pt x="796290" y="909768"/>
                  <a:pt x="792480" y="918340"/>
                  <a:pt x="780097" y="924055"/>
                </a:cubicBezTo>
                <a:cubicBezTo>
                  <a:pt x="783907" y="923103"/>
                  <a:pt x="786765" y="921198"/>
                  <a:pt x="790575" y="920245"/>
                </a:cubicBezTo>
                <a:cubicBezTo>
                  <a:pt x="788670" y="922150"/>
                  <a:pt x="781050" y="925960"/>
                  <a:pt x="775335" y="928818"/>
                </a:cubicBezTo>
                <a:cubicBezTo>
                  <a:pt x="769620" y="931675"/>
                  <a:pt x="763905" y="932628"/>
                  <a:pt x="765810" y="933580"/>
                </a:cubicBezTo>
                <a:cubicBezTo>
                  <a:pt x="759142" y="932628"/>
                  <a:pt x="753427" y="926913"/>
                  <a:pt x="758190" y="923103"/>
                </a:cubicBezTo>
                <a:cubicBezTo>
                  <a:pt x="751522" y="928818"/>
                  <a:pt x="744855" y="934533"/>
                  <a:pt x="736282" y="938343"/>
                </a:cubicBezTo>
                <a:cubicBezTo>
                  <a:pt x="740092" y="936438"/>
                  <a:pt x="737235" y="927865"/>
                  <a:pt x="738187" y="925960"/>
                </a:cubicBezTo>
                <a:cubicBezTo>
                  <a:pt x="729615" y="925960"/>
                  <a:pt x="722947" y="936438"/>
                  <a:pt x="728662" y="938343"/>
                </a:cubicBezTo>
                <a:cubicBezTo>
                  <a:pt x="712470" y="931675"/>
                  <a:pt x="716280" y="935485"/>
                  <a:pt x="702945" y="927865"/>
                </a:cubicBezTo>
                <a:cubicBezTo>
                  <a:pt x="698182" y="927865"/>
                  <a:pt x="702945" y="937390"/>
                  <a:pt x="706755" y="938343"/>
                </a:cubicBezTo>
                <a:cubicBezTo>
                  <a:pt x="695325" y="940248"/>
                  <a:pt x="689610" y="939295"/>
                  <a:pt x="683895" y="938343"/>
                </a:cubicBezTo>
                <a:lnTo>
                  <a:pt x="684293" y="938108"/>
                </a:lnTo>
                <a:lnTo>
                  <a:pt x="669607" y="941200"/>
                </a:lnTo>
                <a:lnTo>
                  <a:pt x="681989" y="925008"/>
                </a:lnTo>
                <a:lnTo>
                  <a:pt x="687234" y="936371"/>
                </a:lnTo>
                <a:lnTo>
                  <a:pt x="692334" y="933357"/>
                </a:lnTo>
                <a:cubicBezTo>
                  <a:pt x="696396" y="926615"/>
                  <a:pt x="689610" y="915721"/>
                  <a:pt x="692467" y="910720"/>
                </a:cubicBezTo>
                <a:lnTo>
                  <a:pt x="653415" y="938343"/>
                </a:lnTo>
                <a:cubicBezTo>
                  <a:pt x="654367" y="936438"/>
                  <a:pt x="657225" y="927865"/>
                  <a:pt x="657225" y="926913"/>
                </a:cubicBezTo>
                <a:cubicBezTo>
                  <a:pt x="654367" y="934533"/>
                  <a:pt x="608647" y="935485"/>
                  <a:pt x="586740" y="934533"/>
                </a:cubicBezTo>
                <a:lnTo>
                  <a:pt x="589597" y="934533"/>
                </a:lnTo>
                <a:cubicBezTo>
                  <a:pt x="594360" y="931675"/>
                  <a:pt x="575310" y="929770"/>
                  <a:pt x="567690" y="932628"/>
                </a:cubicBezTo>
                <a:cubicBezTo>
                  <a:pt x="569595" y="931675"/>
                  <a:pt x="570547" y="931675"/>
                  <a:pt x="574357" y="931675"/>
                </a:cubicBezTo>
                <a:cubicBezTo>
                  <a:pt x="559117" y="925008"/>
                  <a:pt x="555307" y="944058"/>
                  <a:pt x="540067" y="936438"/>
                </a:cubicBezTo>
                <a:cubicBezTo>
                  <a:pt x="553402" y="937390"/>
                  <a:pt x="556260" y="933580"/>
                  <a:pt x="555307" y="930723"/>
                </a:cubicBezTo>
                <a:cubicBezTo>
                  <a:pt x="544830" y="933580"/>
                  <a:pt x="518160" y="930723"/>
                  <a:pt x="523875" y="940248"/>
                </a:cubicBezTo>
                <a:cubicBezTo>
                  <a:pt x="516255" y="938343"/>
                  <a:pt x="509587" y="939295"/>
                  <a:pt x="510540" y="934533"/>
                </a:cubicBezTo>
                <a:lnTo>
                  <a:pt x="482917" y="940248"/>
                </a:lnTo>
                <a:cubicBezTo>
                  <a:pt x="485775" y="939295"/>
                  <a:pt x="486727" y="936438"/>
                  <a:pt x="479107" y="935485"/>
                </a:cubicBezTo>
                <a:cubicBezTo>
                  <a:pt x="494347" y="937390"/>
                  <a:pt x="508635" y="927865"/>
                  <a:pt x="517207" y="934533"/>
                </a:cubicBezTo>
                <a:cubicBezTo>
                  <a:pt x="517207" y="928818"/>
                  <a:pt x="511492" y="925008"/>
                  <a:pt x="519112" y="920245"/>
                </a:cubicBezTo>
                <a:cubicBezTo>
                  <a:pt x="489585" y="923103"/>
                  <a:pt x="473392" y="933580"/>
                  <a:pt x="454342" y="940248"/>
                </a:cubicBezTo>
                <a:lnTo>
                  <a:pt x="427672" y="936438"/>
                </a:lnTo>
                <a:lnTo>
                  <a:pt x="426720" y="939295"/>
                </a:lnTo>
                <a:lnTo>
                  <a:pt x="421957" y="932628"/>
                </a:lnTo>
                <a:lnTo>
                  <a:pt x="416502" y="934447"/>
                </a:lnTo>
                <a:lnTo>
                  <a:pt x="416242" y="934533"/>
                </a:lnTo>
                <a:lnTo>
                  <a:pt x="416401" y="934295"/>
                </a:lnTo>
                <a:lnTo>
                  <a:pt x="418147" y="931675"/>
                </a:lnTo>
                <a:cubicBezTo>
                  <a:pt x="415290" y="932628"/>
                  <a:pt x="412432" y="932628"/>
                  <a:pt x="411480" y="933580"/>
                </a:cubicBezTo>
                <a:cubicBezTo>
                  <a:pt x="410527" y="929770"/>
                  <a:pt x="415290" y="925960"/>
                  <a:pt x="420052" y="922150"/>
                </a:cubicBezTo>
                <a:cubicBezTo>
                  <a:pt x="422910" y="923103"/>
                  <a:pt x="424815" y="925008"/>
                  <a:pt x="427672" y="925960"/>
                </a:cubicBezTo>
                <a:cubicBezTo>
                  <a:pt x="433387" y="922150"/>
                  <a:pt x="437197" y="918340"/>
                  <a:pt x="429577" y="916435"/>
                </a:cubicBezTo>
                <a:cubicBezTo>
                  <a:pt x="428625" y="917388"/>
                  <a:pt x="426720" y="917388"/>
                  <a:pt x="425767" y="918340"/>
                </a:cubicBezTo>
                <a:cubicBezTo>
                  <a:pt x="428625" y="915483"/>
                  <a:pt x="431482" y="913578"/>
                  <a:pt x="428625" y="912625"/>
                </a:cubicBezTo>
                <a:lnTo>
                  <a:pt x="408622" y="915483"/>
                </a:lnTo>
                <a:cubicBezTo>
                  <a:pt x="410527" y="916435"/>
                  <a:pt x="414337" y="918340"/>
                  <a:pt x="418147" y="920245"/>
                </a:cubicBezTo>
                <a:cubicBezTo>
                  <a:pt x="405765" y="925008"/>
                  <a:pt x="391477" y="929770"/>
                  <a:pt x="402907" y="934533"/>
                </a:cubicBezTo>
                <a:lnTo>
                  <a:pt x="387667" y="930723"/>
                </a:lnTo>
                <a:cubicBezTo>
                  <a:pt x="370522" y="937390"/>
                  <a:pt x="373380" y="936438"/>
                  <a:pt x="351472" y="941200"/>
                </a:cubicBezTo>
                <a:cubicBezTo>
                  <a:pt x="350520" y="939295"/>
                  <a:pt x="356235" y="937390"/>
                  <a:pt x="352425" y="935485"/>
                </a:cubicBezTo>
                <a:cubicBezTo>
                  <a:pt x="344805" y="939295"/>
                  <a:pt x="335280" y="936438"/>
                  <a:pt x="326707" y="934533"/>
                </a:cubicBezTo>
                <a:cubicBezTo>
                  <a:pt x="318135" y="931675"/>
                  <a:pt x="310515" y="928818"/>
                  <a:pt x="308610" y="931675"/>
                </a:cubicBezTo>
                <a:cubicBezTo>
                  <a:pt x="300990" y="931675"/>
                  <a:pt x="299085" y="932628"/>
                  <a:pt x="298132" y="933580"/>
                </a:cubicBezTo>
                <a:cubicBezTo>
                  <a:pt x="297180" y="934533"/>
                  <a:pt x="296227" y="936438"/>
                  <a:pt x="291465" y="935485"/>
                </a:cubicBezTo>
                <a:cubicBezTo>
                  <a:pt x="291465" y="934533"/>
                  <a:pt x="293370" y="933580"/>
                  <a:pt x="290512" y="932628"/>
                </a:cubicBezTo>
                <a:cubicBezTo>
                  <a:pt x="286702" y="933580"/>
                  <a:pt x="282892" y="933580"/>
                  <a:pt x="278130" y="933580"/>
                </a:cubicBezTo>
                <a:cubicBezTo>
                  <a:pt x="274320" y="930723"/>
                  <a:pt x="289560" y="934533"/>
                  <a:pt x="278130" y="927865"/>
                </a:cubicBezTo>
                <a:cubicBezTo>
                  <a:pt x="267652" y="925008"/>
                  <a:pt x="259080" y="921198"/>
                  <a:pt x="251460" y="916435"/>
                </a:cubicBezTo>
                <a:cubicBezTo>
                  <a:pt x="244792" y="911673"/>
                  <a:pt x="238125" y="905958"/>
                  <a:pt x="233362" y="897385"/>
                </a:cubicBezTo>
                <a:cubicBezTo>
                  <a:pt x="224790" y="886908"/>
                  <a:pt x="224790" y="890718"/>
                  <a:pt x="224790" y="894528"/>
                </a:cubicBezTo>
                <a:cubicBezTo>
                  <a:pt x="224790" y="898338"/>
                  <a:pt x="225742" y="903100"/>
                  <a:pt x="219075" y="892623"/>
                </a:cubicBezTo>
                <a:cubicBezTo>
                  <a:pt x="220027" y="889765"/>
                  <a:pt x="220980" y="887860"/>
                  <a:pt x="220980" y="884050"/>
                </a:cubicBezTo>
                <a:cubicBezTo>
                  <a:pt x="220980" y="880240"/>
                  <a:pt x="220980" y="876430"/>
                  <a:pt x="218122" y="871668"/>
                </a:cubicBezTo>
                <a:cubicBezTo>
                  <a:pt x="213360" y="867858"/>
                  <a:pt x="210502" y="870715"/>
                  <a:pt x="203835" y="862143"/>
                </a:cubicBezTo>
                <a:lnTo>
                  <a:pt x="209550" y="859285"/>
                </a:lnTo>
                <a:cubicBezTo>
                  <a:pt x="204787" y="850713"/>
                  <a:pt x="200025" y="844045"/>
                  <a:pt x="203835" y="842140"/>
                </a:cubicBezTo>
                <a:cubicBezTo>
                  <a:pt x="198120" y="837378"/>
                  <a:pt x="195262" y="831663"/>
                  <a:pt x="194310" y="827853"/>
                </a:cubicBezTo>
                <a:cubicBezTo>
                  <a:pt x="192405" y="821185"/>
                  <a:pt x="193357" y="817375"/>
                  <a:pt x="186690" y="816423"/>
                </a:cubicBezTo>
                <a:cubicBezTo>
                  <a:pt x="185737" y="820233"/>
                  <a:pt x="191452" y="824995"/>
                  <a:pt x="194310" y="827853"/>
                </a:cubicBezTo>
                <a:cubicBezTo>
                  <a:pt x="183832" y="816423"/>
                  <a:pt x="188595" y="844045"/>
                  <a:pt x="188595" y="847855"/>
                </a:cubicBezTo>
                <a:cubicBezTo>
                  <a:pt x="184785" y="832615"/>
                  <a:pt x="178117" y="824995"/>
                  <a:pt x="180022" y="814518"/>
                </a:cubicBezTo>
                <a:lnTo>
                  <a:pt x="186690" y="825948"/>
                </a:lnTo>
                <a:cubicBezTo>
                  <a:pt x="180022" y="798325"/>
                  <a:pt x="166687" y="806898"/>
                  <a:pt x="171450" y="789753"/>
                </a:cubicBezTo>
                <a:cubicBezTo>
                  <a:pt x="176212" y="798325"/>
                  <a:pt x="184785" y="806898"/>
                  <a:pt x="184785" y="800230"/>
                </a:cubicBezTo>
                <a:lnTo>
                  <a:pt x="175260" y="789753"/>
                </a:lnTo>
                <a:cubicBezTo>
                  <a:pt x="176212" y="787848"/>
                  <a:pt x="180975" y="796420"/>
                  <a:pt x="179070" y="789753"/>
                </a:cubicBezTo>
                <a:cubicBezTo>
                  <a:pt x="176212" y="786895"/>
                  <a:pt x="169545" y="781180"/>
                  <a:pt x="165735" y="779275"/>
                </a:cubicBezTo>
                <a:lnTo>
                  <a:pt x="152400" y="758320"/>
                </a:lnTo>
                <a:cubicBezTo>
                  <a:pt x="155257" y="763083"/>
                  <a:pt x="157162" y="762130"/>
                  <a:pt x="155257" y="758320"/>
                </a:cubicBezTo>
                <a:lnTo>
                  <a:pt x="144780" y="745938"/>
                </a:lnTo>
                <a:cubicBezTo>
                  <a:pt x="148590" y="749748"/>
                  <a:pt x="147637" y="744033"/>
                  <a:pt x="144780" y="737365"/>
                </a:cubicBezTo>
                <a:cubicBezTo>
                  <a:pt x="136207" y="718315"/>
                  <a:pt x="124777" y="729745"/>
                  <a:pt x="121920" y="712600"/>
                </a:cubicBezTo>
                <a:cubicBezTo>
                  <a:pt x="122872" y="714505"/>
                  <a:pt x="123825" y="714505"/>
                  <a:pt x="124777" y="716410"/>
                </a:cubicBezTo>
                <a:lnTo>
                  <a:pt x="122872" y="707838"/>
                </a:lnTo>
                <a:cubicBezTo>
                  <a:pt x="110490" y="712600"/>
                  <a:pt x="97155" y="665928"/>
                  <a:pt x="84772" y="670690"/>
                </a:cubicBezTo>
                <a:cubicBezTo>
                  <a:pt x="83820" y="657355"/>
                  <a:pt x="86677" y="667833"/>
                  <a:pt x="100012" y="678310"/>
                </a:cubicBezTo>
                <a:lnTo>
                  <a:pt x="97155" y="665928"/>
                </a:lnTo>
                <a:cubicBezTo>
                  <a:pt x="100965" y="670690"/>
                  <a:pt x="101917" y="674500"/>
                  <a:pt x="105727" y="679263"/>
                </a:cubicBezTo>
                <a:cubicBezTo>
                  <a:pt x="101917" y="662118"/>
                  <a:pt x="88582" y="651640"/>
                  <a:pt x="80962" y="645925"/>
                </a:cubicBezTo>
                <a:cubicBezTo>
                  <a:pt x="79057" y="639258"/>
                  <a:pt x="91440" y="644973"/>
                  <a:pt x="80962" y="630685"/>
                </a:cubicBezTo>
                <a:cubicBezTo>
                  <a:pt x="65722" y="609730"/>
                  <a:pt x="75247" y="639258"/>
                  <a:pt x="66675" y="627828"/>
                </a:cubicBezTo>
                <a:lnTo>
                  <a:pt x="66675" y="614493"/>
                </a:lnTo>
                <a:cubicBezTo>
                  <a:pt x="52387" y="600205"/>
                  <a:pt x="49530" y="584965"/>
                  <a:pt x="41910" y="570678"/>
                </a:cubicBezTo>
                <a:cubicBezTo>
                  <a:pt x="40005" y="567820"/>
                  <a:pt x="38100" y="565915"/>
                  <a:pt x="37147" y="565915"/>
                </a:cubicBezTo>
                <a:cubicBezTo>
                  <a:pt x="33337" y="557343"/>
                  <a:pt x="27622" y="550675"/>
                  <a:pt x="21907" y="543055"/>
                </a:cubicBezTo>
                <a:cubicBezTo>
                  <a:pt x="19050" y="540198"/>
                  <a:pt x="16192" y="537340"/>
                  <a:pt x="13335" y="533530"/>
                </a:cubicBezTo>
                <a:cubicBezTo>
                  <a:pt x="10477" y="529720"/>
                  <a:pt x="8572" y="524958"/>
                  <a:pt x="7620" y="521148"/>
                </a:cubicBezTo>
                <a:cubicBezTo>
                  <a:pt x="10477" y="524005"/>
                  <a:pt x="8572" y="509718"/>
                  <a:pt x="9525" y="507813"/>
                </a:cubicBezTo>
                <a:cubicBezTo>
                  <a:pt x="4762" y="498288"/>
                  <a:pt x="1905" y="488763"/>
                  <a:pt x="0" y="478285"/>
                </a:cubicBezTo>
                <a:cubicBezTo>
                  <a:pt x="2857" y="492573"/>
                  <a:pt x="7620" y="490668"/>
                  <a:pt x="11430" y="492573"/>
                </a:cubicBezTo>
                <a:cubicBezTo>
                  <a:pt x="9525" y="484000"/>
                  <a:pt x="7620" y="480190"/>
                  <a:pt x="6667" y="473523"/>
                </a:cubicBezTo>
                <a:cubicBezTo>
                  <a:pt x="8572" y="477333"/>
                  <a:pt x="9525" y="481143"/>
                  <a:pt x="11430" y="476380"/>
                </a:cubicBezTo>
                <a:cubicBezTo>
                  <a:pt x="8572" y="466855"/>
                  <a:pt x="7620" y="456378"/>
                  <a:pt x="7620" y="445900"/>
                </a:cubicBezTo>
                <a:cubicBezTo>
                  <a:pt x="6667" y="447805"/>
                  <a:pt x="5715" y="451615"/>
                  <a:pt x="4762" y="454473"/>
                </a:cubicBezTo>
                <a:cubicBezTo>
                  <a:pt x="5715" y="446853"/>
                  <a:pt x="7620" y="428755"/>
                  <a:pt x="16192" y="420183"/>
                </a:cubicBezTo>
                <a:cubicBezTo>
                  <a:pt x="17145" y="421135"/>
                  <a:pt x="17145" y="424945"/>
                  <a:pt x="18097" y="426850"/>
                </a:cubicBezTo>
                <a:cubicBezTo>
                  <a:pt x="10477" y="433518"/>
                  <a:pt x="12382" y="440185"/>
                  <a:pt x="14287" y="444948"/>
                </a:cubicBezTo>
                <a:cubicBezTo>
                  <a:pt x="16192" y="435423"/>
                  <a:pt x="17145" y="434470"/>
                  <a:pt x="18097" y="434470"/>
                </a:cubicBezTo>
                <a:cubicBezTo>
                  <a:pt x="18097" y="435423"/>
                  <a:pt x="19050" y="436375"/>
                  <a:pt x="21907" y="432565"/>
                </a:cubicBezTo>
                <a:cubicBezTo>
                  <a:pt x="24765" y="426850"/>
                  <a:pt x="25717" y="421135"/>
                  <a:pt x="25717" y="418278"/>
                </a:cubicBezTo>
                <a:cubicBezTo>
                  <a:pt x="25717" y="415420"/>
                  <a:pt x="23812" y="413515"/>
                  <a:pt x="21907" y="414468"/>
                </a:cubicBezTo>
                <a:cubicBezTo>
                  <a:pt x="30480" y="403038"/>
                  <a:pt x="33337" y="400180"/>
                  <a:pt x="37147" y="385893"/>
                </a:cubicBezTo>
                <a:lnTo>
                  <a:pt x="40005" y="390655"/>
                </a:lnTo>
                <a:lnTo>
                  <a:pt x="44767" y="378273"/>
                </a:lnTo>
                <a:lnTo>
                  <a:pt x="44767" y="390655"/>
                </a:lnTo>
                <a:cubicBezTo>
                  <a:pt x="60007" y="371605"/>
                  <a:pt x="39052" y="382083"/>
                  <a:pt x="55245" y="360175"/>
                </a:cubicBezTo>
                <a:lnTo>
                  <a:pt x="59055" y="362080"/>
                </a:lnTo>
                <a:cubicBezTo>
                  <a:pt x="62865" y="352555"/>
                  <a:pt x="58102" y="345888"/>
                  <a:pt x="66675" y="341125"/>
                </a:cubicBezTo>
                <a:cubicBezTo>
                  <a:pt x="69532" y="330648"/>
                  <a:pt x="52387" y="352555"/>
                  <a:pt x="63817" y="331600"/>
                </a:cubicBezTo>
                <a:cubicBezTo>
                  <a:pt x="67627" y="328743"/>
                  <a:pt x="74295" y="322075"/>
                  <a:pt x="78105" y="316360"/>
                </a:cubicBezTo>
                <a:cubicBezTo>
                  <a:pt x="80010" y="308740"/>
                  <a:pt x="70485" y="318265"/>
                  <a:pt x="68580" y="323028"/>
                </a:cubicBezTo>
                <a:cubicBezTo>
                  <a:pt x="84772" y="290643"/>
                  <a:pt x="93345" y="311598"/>
                  <a:pt x="104775" y="280165"/>
                </a:cubicBezTo>
                <a:cubicBezTo>
                  <a:pt x="100489" y="283975"/>
                  <a:pt x="99774" y="280879"/>
                  <a:pt x="98465" y="279689"/>
                </a:cubicBezTo>
                <a:lnTo>
                  <a:pt x="95676" y="280397"/>
                </a:lnTo>
                <a:lnTo>
                  <a:pt x="99298" y="275164"/>
                </a:lnTo>
                <a:cubicBezTo>
                  <a:pt x="103585" y="270402"/>
                  <a:pt x="107633" y="265401"/>
                  <a:pt x="108585" y="258258"/>
                </a:cubicBezTo>
                <a:lnTo>
                  <a:pt x="109537" y="268735"/>
                </a:lnTo>
                <a:cubicBezTo>
                  <a:pt x="111442" y="264925"/>
                  <a:pt x="112395" y="259210"/>
                  <a:pt x="113347" y="256353"/>
                </a:cubicBezTo>
                <a:lnTo>
                  <a:pt x="113347" y="260163"/>
                </a:lnTo>
                <a:cubicBezTo>
                  <a:pt x="114300" y="242065"/>
                  <a:pt x="131445" y="235398"/>
                  <a:pt x="127635" y="222063"/>
                </a:cubicBezTo>
                <a:cubicBezTo>
                  <a:pt x="131445" y="232540"/>
                  <a:pt x="133350" y="211585"/>
                  <a:pt x="139065" y="207775"/>
                </a:cubicBezTo>
                <a:cubicBezTo>
                  <a:pt x="137160" y="222063"/>
                  <a:pt x="120015" y="240160"/>
                  <a:pt x="125730" y="245875"/>
                </a:cubicBezTo>
                <a:cubicBezTo>
                  <a:pt x="130492" y="241113"/>
                  <a:pt x="130492" y="234445"/>
                  <a:pt x="135255" y="230635"/>
                </a:cubicBezTo>
                <a:cubicBezTo>
                  <a:pt x="134302" y="234445"/>
                  <a:pt x="132397" y="241113"/>
                  <a:pt x="133350" y="243018"/>
                </a:cubicBezTo>
                <a:cubicBezTo>
                  <a:pt x="146685" y="227778"/>
                  <a:pt x="144780" y="212538"/>
                  <a:pt x="149542" y="201108"/>
                </a:cubicBezTo>
                <a:lnTo>
                  <a:pt x="140017" y="221110"/>
                </a:lnTo>
                <a:cubicBezTo>
                  <a:pt x="134302" y="216348"/>
                  <a:pt x="143827" y="212538"/>
                  <a:pt x="141922" y="203965"/>
                </a:cubicBezTo>
                <a:cubicBezTo>
                  <a:pt x="151447" y="196345"/>
                  <a:pt x="150495" y="185868"/>
                  <a:pt x="157162" y="179200"/>
                </a:cubicBezTo>
                <a:cubicBezTo>
                  <a:pt x="156210" y="181105"/>
                  <a:pt x="156210" y="182058"/>
                  <a:pt x="155257" y="183963"/>
                </a:cubicBezTo>
                <a:cubicBezTo>
                  <a:pt x="166687" y="163008"/>
                  <a:pt x="180975" y="163960"/>
                  <a:pt x="185737" y="155388"/>
                </a:cubicBezTo>
                <a:cubicBezTo>
                  <a:pt x="191452" y="147768"/>
                  <a:pt x="196215" y="130623"/>
                  <a:pt x="190500" y="134433"/>
                </a:cubicBezTo>
                <a:cubicBezTo>
                  <a:pt x="192405" y="125860"/>
                  <a:pt x="177165" y="163008"/>
                  <a:pt x="175260" y="145863"/>
                </a:cubicBezTo>
                <a:cubicBezTo>
                  <a:pt x="192405" y="139195"/>
                  <a:pt x="185737" y="119193"/>
                  <a:pt x="207645" y="97285"/>
                </a:cubicBezTo>
                <a:cubicBezTo>
                  <a:pt x="203835" y="110620"/>
                  <a:pt x="216217" y="94428"/>
                  <a:pt x="213360" y="105858"/>
                </a:cubicBezTo>
                <a:cubicBezTo>
                  <a:pt x="220027" y="93475"/>
                  <a:pt x="219075" y="91570"/>
                  <a:pt x="219075" y="84903"/>
                </a:cubicBezTo>
                <a:lnTo>
                  <a:pt x="223837" y="82998"/>
                </a:lnTo>
                <a:cubicBezTo>
                  <a:pt x="224790" y="73473"/>
                  <a:pt x="223837" y="71568"/>
                  <a:pt x="223837" y="68710"/>
                </a:cubicBezTo>
                <a:cubicBezTo>
                  <a:pt x="223837" y="67758"/>
                  <a:pt x="223837" y="65853"/>
                  <a:pt x="224790" y="62995"/>
                </a:cubicBezTo>
                <a:cubicBezTo>
                  <a:pt x="225742" y="60138"/>
                  <a:pt x="227647" y="55375"/>
                  <a:pt x="232410" y="47755"/>
                </a:cubicBezTo>
                <a:cubicBezTo>
                  <a:pt x="229552" y="52518"/>
                  <a:pt x="233362" y="50613"/>
                  <a:pt x="236220" y="48708"/>
                </a:cubicBezTo>
                <a:cubicBezTo>
                  <a:pt x="239077" y="46803"/>
                  <a:pt x="242887" y="44898"/>
                  <a:pt x="240982" y="48708"/>
                </a:cubicBezTo>
                <a:lnTo>
                  <a:pt x="256443" y="31428"/>
                </a:lnTo>
                <a:lnTo>
                  <a:pt x="272415" y="21681"/>
                </a:lnTo>
                <a:cubicBezTo>
                  <a:pt x="276701" y="19895"/>
                  <a:pt x="280035" y="19180"/>
                  <a:pt x="282892" y="18228"/>
                </a:cubicBezTo>
                <a:cubicBezTo>
                  <a:pt x="289560" y="16323"/>
                  <a:pt x="295275" y="14418"/>
                  <a:pt x="309562" y="10608"/>
                </a:cubicBezTo>
                <a:cubicBezTo>
                  <a:pt x="308610" y="9655"/>
                  <a:pt x="307657" y="9655"/>
                  <a:pt x="306705" y="8703"/>
                </a:cubicBezTo>
                <a:cubicBezTo>
                  <a:pt x="311467" y="7750"/>
                  <a:pt x="316230" y="6798"/>
                  <a:pt x="321945" y="5845"/>
                </a:cubicBezTo>
                <a:cubicBezTo>
                  <a:pt x="327660" y="5845"/>
                  <a:pt x="331470" y="4893"/>
                  <a:pt x="336232" y="4893"/>
                </a:cubicBezTo>
                <a:cubicBezTo>
                  <a:pt x="345757" y="3940"/>
                  <a:pt x="355282" y="3940"/>
                  <a:pt x="364807" y="3940"/>
                </a:cubicBezTo>
                <a:cubicBezTo>
                  <a:pt x="383857" y="3940"/>
                  <a:pt x="403860" y="3940"/>
                  <a:pt x="421005" y="2988"/>
                </a:cubicBezTo>
                <a:lnTo>
                  <a:pt x="408622" y="1083"/>
                </a:lnTo>
                <a:cubicBezTo>
                  <a:pt x="410527" y="1559"/>
                  <a:pt x="416481" y="844"/>
                  <a:pt x="423267" y="368"/>
                </a:cubicBezTo>
                <a:close/>
              </a:path>
            </a:pathLst>
          </a:custGeom>
          <a:gradFill>
            <a:gsLst>
              <a:gs pos="0">
                <a:srgbClr val="4E3BAD"/>
              </a:gs>
              <a:gs pos="100000">
                <a:srgbClr val="FD0353"/>
              </a:gs>
            </a:gsLst>
            <a:lin ang="18900000"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19" name="Google Shape;19;p45"/>
          <p:cNvSpPr/>
          <p:nvPr/>
        </p:nvSpPr>
        <p:spPr>
          <a:xfrm>
            <a:off x="11141681" y="6524784"/>
            <a:ext cx="147357" cy="147357"/>
          </a:xfrm>
          <a:prstGeom prst="ellipse">
            <a:avLst/>
          </a:prstGeom>
          <a:gradFill>
            <a:gsLst>
              <a:gs pos="0">
                <a:srgbClr val="4E3BAD"/>
              </a:gs>
              <a:gs pos="100000">
                <a:srgbClr val="FD0353"/>
              </a:gs>
            </a:gsLst>
            <a:lin ang="12600000"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0" name="Google Shape;20;p45"/>
          <p:cNvSpPr/>
          <p:nvPr/>
        </p:nvSpPr>
        <p:spPr>
          <a:xfrm>
            <a:off x="11289038" y="6383921"/>
            <a:ext cx="62494" cy="62494"/>
          </a:xfrm>
          <a:prstGeom prst="ellipse">
            <a:avLst/>
          </a:prstGeom>
          <a:solidFill>
            <a:schemeClr val="dk1"/>
          </a:soli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Gill Sans"/>
              <a:ea typeface="Gill Sans"/>
              <a:cs typeface="Gill Sans"/>
              <a:sym typeface="Gill Sans"/>
            </a:endParaRPr>
          </a:p>
        </p:txBody>
      </p:sp>
      <p:sp>
        <p:nvSpPr>
          <p:cNvPr id="21" name="Google Shape;21;p45"/>
          <p:cNvSpPr/>
          <p:nvPr/>
        </p:nvSpPr>
        <p:spPr>
          <a:xfrm rot="1800000">
            <a:off x="11431833" y="6125895"/>
            <a:ext cx="339365" cy="303496"/>
          </a:xfrm>
          <a:custGeom>
            <a:rect b="b" l="l" r="r" t="t"/>
            <a:pathLst>
              <a:path extrusionOk="0" h="1047750" w="1171575">
                <a:moveTo>
                  <a:pt x="808673" y="7144"/>
                </a:moveTo>
                <a:lnTo>
                  <a:pt x="365760" y="7144"/>
                </a:lnTo>
                <a:cubicBezTo>
                  <a:pt x="317183" y="7144"/>
                  <a:pt x="271463" y="32861"/>
                  <a:pt x="246698" y="75724"/>
                </a:cubicBezTo>
                <a:lnTo>
                  <a:pt x="25718" y="458629"/>
                </a:lnTo>
                <a:cubicBezTo>
                  <a:pt x="953" y="501491"/>
                  <a:pt x="953" y="552926"/>
                  <a:pt x="25718" y="595789"/>
                </a:cubicBezTo>
                <a:lnTo>
                  <a:pt x="246698" y="978694"/>
                </a:lnTo>
                <a:cubicBezTo>
                  <a:pt x="271463" y="1021556"/>
                  <a:pt x="316230" y="1047274"/>
                  <a:pt x="365760" y="1047274"/>
                </a:cubicBezTo>
                <a:lnTo>
                  <a:pt x="807720" y="1047274"/>
                </a:lnTo>
                <a:cubicBezTo>
                  <a:pt x="856298" y="1047274"/>
                  <a:pt x="902018" y="1021556"/>
                  <a:pt x="926783" y="978694"/>
                </a:cubicBezTo>
                <a:lnTo>
                  <a:pt x="1147763" y="595789"/>
                </a:lnTo>
                <a:cubicBezTo>
                  <a:pt x="1172528" y="552926"/>
                  <a:pt x="1172528" y="501491"/>
                  <a:pt x="1147763" y="458629"/>
                </a:cubicBezTo>
                <a:lnTo>
                  <a:pt x="926783" y="75724"/>
                </a:lnTo>
                <a:cubicBezTo>
                  <a:pt x="902970" y="32861"/>
                  <a:pt x="857250" y="7144"/>
                  <a:pt x="808673" y="7144"/>
                </a:cubicBezTo>
                <a:close/>
              </a:path>
            </a:pathLst>
          </a:custGeom>
          <a:solidFill>
            <a:schemeClr val="dk1"/>
          </a:solidFill>
          <a:ln>
            <a:noFill/>
          </a:ln>
          <a:effectLst>
            <a:outerShdw blurRad="50800" rotWithShape="0" algn="tl" dir="2700000" dist="38100">
              <a:srgbClr val="000000">
                <a:alpha val="35686"/>
              </a:srgbClr>
            </a:outerShdw>
          </a:effectLst>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Gill Sans"/>
              <a:ea typeface="Gill Sans"/>
              <a:cs typeface="Gill Sans"/>
              <a:sym typeface="Gill Sans"/>
            </a:endParaRPr>
          </a:p>
        </p:txBody>
      </p:sp>
      <p:sp>
        <p:nvSpPr>
          <p:cNvPr id="22" name="Google Shape;22;p45"/>
          <p:cNvSpPr txBox="1"/>
          <p:nvPr>
            <p:ph type="title"/>
          </p:nvPr>
        </p:nvSpPr>
        <p:spPr>
          <a:xfrm>
            <a:off x="648000" y="648000"/>
            <a:ext cx="10261299" cy="7200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3F3F3F"/>
              </a:buClr>
              <a:buSzPts val="5000"/>
              <a:buFont typeface="Bodoni"/>
              <a:buNone/>
              <a:defRPr b="0" i="0" sz="5000" u="none" cap="none" strike="noStrike">
                <a:solidFill>
                  <a:srgbClr val="3F3F3F"/>
                </a:solidFill>
                <a:latin typeface="Bodoni"/>
                <a:ea typeface="Bodoni"/>
                <a:cs typeface="Bodoni"/>
                <a:sym typeface="Bodon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3" name="Google Shape;23;p45"/>
          <p:cNvSpPr txBox="1"/>
          <p:nvPr>
            <p:ph idx="1" type="body"/>
          </p:nvPr>
        </p:nvSpPr>
        <p:spPr>
          <a:xfrm>
            <a:off x="668312" y="1741486"/>
            <a:ext cx="10261299" cy="4144212"/>
          </a:xfrm>
          <a:prstGeom prst="rect">
            <a:avLst/>
          </a:prstGeom>
          <a:noFill/>
          <a:ln>
            <a:noFill/>
          </a:ln>
        </p:spPr>
        <p:txBody>
          <a:bodyPr anchorCtr="0" anchor="t" bIns="0" lIns="0" spcFirstLastPara="1" rIns="0" wrap="square" tIns="0">
            <a:noAutofit/>
          </a:bodyPr>
          <a:lstStyle>
            <a:lvl1pPr indent="-361950" lvl="0" marL="457200" marR="0" rtl="0" algn="l">
              <a:lnSpc>
                <a:spcPct val="90000"/>
              </a:lnSpc>
              <a:spcBef>
                <a:spcPts val="1000"/>
              </a:spcBef>
              <a:spcAft>
                <a:spcPts val="0"/>
              </a:spcAft>
              <a:buClr>
                <a:srgbClr val="3F3F3F"/>
              </a:buClr>
              <a:buSzPts val="2100"/>
              <a:buFont typeface="Arial"/>
              <a:buChar char="•"/>
              <a:defRPr b="0" i="0" sz="2100" u="none" cap="none" strike="noStrike">
                <a:solidFill>
                  <a:srgbClr val="3F3F3F"/>
                </a:solidFill>
                <a:latin typeface="Gill Sans"/>
                <a:ea typeface="Gill Sans"/>
                <a:cs typeface="Gill Sans"/>
                <a:sym typeface="Gill Sans"/>
              </a:defRPr>
            </a:lvl1pPr>
            <a:lvl2pPr indent="-342900" lvl="1" marL="914400" marR="0" rtl="0" algn="l">
              <a:lnSpc>
                <a:spcPct val="90000"/>
              </a:lnSpc>
              <a:spcBef>
                <a:spcPts val="500"/>
              </a:spcBef>
              <a:spcAft>
                <a:spcPts val="0"/>
              </a:spcAft>
              <a:buClr>
                <a:srgbClr val="3F3F3F"/>
              </a:buClr>
              <a:buSzPts val="1800"/>
              <a:buFont typeface="Arial"/>
              <a:buChar char="•"/>
              <a:defRPr b="0" i="0" sz="1800" u="none" cap="none" strike="noStrike">
                <a:solidFill>
                  <a:srgbClr val="3F3F3F"/>
                </a:solidFill>
                <a:latin typeface="Gill Sans"/>
                <a:ea typeface="Gill Sans"/>
                <a:cs typeface="Gill Sans"/>
                <a:sym typeface="Gill Sans"/>
              </a:defRPr>
            </a:lvl2pPr>
            <a:lvl3pPr indent="-330200" lvl="2" marL="1371600" marR="0" rtl="0" algn="l">
              <a:lnSpc>
                <a:spcPct val="90000"/>
              </a:lnSpc>
              <a:spcBef>
                <a:spcPts val="500"/>
              </a:spcBef>
              <a:spcAft>
                <a:spcPts val="0"/>
              </a:spcAft>
              <a:buClr>
                <a:srgbClr val="3F3F3F"/>
              </a:buClr>
              <a:buSzPts val="1600"/>
              <a:buFont typeface="Arial"/>
              <a:buChar char="•"/>
              <a:defRPr b="0" i="0" sz="1600" u="none" cap="none" strike="noStrike">
                <a:solidFill>
                  <a:srgbClr val="3F3F3F"/>
                </a:solidFill>
                <a:latin typeface="Gill Sans"/>
                <a:ea typeface="Gill Sans"/>
                <a:cs typeface="Gill Sans"/>
                <a:sym typeface="Gill Sans"/>
              </a:defRPr>
            </a:lvl3pPr>
            <a:lvl4pPr indent="-317500" lvl="3" marL="1828800" marR="0" rtl="0" algn="l">
              <a:lnSpc>
                <a:spcPct val="90000"/>
              </a:lnSpc>
              <a:spcBef>
                <a:spcPts val="500"/>
              </a:spcBef>
              <a:spcAft>
                <a:spcPts val="0"/>
              </a:spcAft>
              <a:buClr>
                <a:srgbClr val="3F3F3F"/>
              </a:buClr>
              <a:buSzPts val="1400"/>
              <a:buFont typeface="Arial"/>
              <a:buChar char="•"/>
              <a:defRPr b="0" i="0" sz="1400" u="none" cap="none" strike="noStrike">
                <a:solidFill>
                  <a:srgbClr val="3F3F3F"/>
                </a:solidFill>
                <a:latin typeface="Gill Sans"/>
                <a:ea typeface="Gill Sans"/>
                <a:cs typeface="Gill Sans"/>
                <a:sym typeface="Gill Sans"/>
              </a:defRPr>
            </a:lvl4pPr>
            <a:lvl5pPr indent="-304800" lvl="4" marL="2286000" marR="0" rtl="0" algn="l">
              <a:lnSpc>
                <a:spcPct val="90000"/>
              </a:lnSpc>
              <a:spcBef>
                <a:spcPts val="500"/>
              </a:spcBef>
              <a:spcAft>
                <a:spcPts val="0"/>
              </a:spcAft>
              <a:buClr>
                <a:srgbClr val="3F3F3F"/>
              </a:buClr>
              <a:buSzPts val="1200"/>
              <a:buFont typeface="Arial"/>
              <a:buChar char="•"/>
              <a:defRPr b="0" i="0" sz="1200" u="none" cap="none" strike="noStrike">
                <a:solidFill>
                  <a:srgbClr val="3F3F3F"/>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24" name="Google Shape;24;p45"/>
          <p:cNvSpPr txBox="1"/>
          <p:nvPr>
            <p:ph idx="12" type="sldNum"/>
          </p:nvPr>
        </p:nvSpPr>
        <p:spPr>
          <a:xfrm>
            <a:off x="11415917" y="6108299"/>
            <a:ext cx="371196" cy="331932"/>
          </a:xfrm>
          <a:prstGeom prst="rect">
            <a:avLst/>
          </a:prstGeom>
          <a:noFill/>
          <a:ln>
            <a:noFill/>
          </a:ln>
        </p:spPr>
        <p:txBody>
          <a:bodyPr anchorCtr="0" anchor="ctr" bIns="0" lIns="0" spcFirstLastPara="1" rIns="0" wrap="square" tIns="0">
            <a:noAutofit/>
          </a:bodyPr>
          <a:lstStyle>
            <a:lvl1pPr indent="0" lvl="0" marL="0" marR="0" rtl="0" algn="ctr">
              <a:spcBef>
                <a:spcPts val="0"/>
              </a:spcBef>
              <a:buNone/>
              <a:defRPr b="0" sz="900" u="none">
                <a:solidFill>
                  <a:schemeClr val="lt1"/>
                </a:solidFill>
                <a:latin typeface="Gill Sans"/>
                <a:ea typeface="Gill Sans"/>
                <a:cs typeface="Gill Sans"/>
                <a:sym typeface="Gill Sans"/>
              </a:defRPr>
            </a:lvl1pPr>
            <a:lvl2pPr indent="0" lvl="1" marL="0" marR="0" rtl="0" algn="ctr">
              <a:spcBef>
                <a:spcPts val="0"/>
              </a:spcBef>
              <a:buNone/>
              <a:defRPr b="0" sz="900" u="none">
                <a:solidFill>
                  <a:schemeClr val="lt1"/>
                </a:solidFill>
                <a:latin typeface="Gill Sans"/>
                <a:ea typeface="Gill Sans"/>
                <a:cs typeface="Gill Sans"/>
                <a:sym typeface="Gill Sans"/>
              </a:defRPr>
            </a:lvl2pPr>
            <a:lvl3pPr indent="0" lvl="2" marL="0" marR="0" rtl="0" algn="ctr">
              <a:spcBef>
                <a:spcPts val="0"/>
              </a:spcBef>
              <a:buNone/>
              <a:defRPr b="0" sz="900" u="none">
                <a:solidFill>
                  <a:schemeClr val="lt1"/>
                </a:solidFill>
                <a:latin typeface="Gill Sans"/>
                <a:ea typeface="Gill Sans"/>
                <a:cs typeface="Gill Sans"/>
                <a:sym typeface="Gill Sans"/>
              </a:defRPr>
            </a:lvl3pPr>
            <a:lvl4pPr indent="0" lvl="3" marL="0" marR="0" rtl="0" algn="ctr">
              <a:spcBef>
                <a:spcPts val="0"/>
              </a:spcBef>
              <a:buNone/>
              <a:defRPr b="0" sz="900" u="none">
                <a:solidFill>
                  <a:schemeClr val="lt1"/>
                </a:solidFill>
                <a:latin typeface="Gill Sans"/>
                <a:ea typeface="Gill Sans"/>
                <a:cs typeface="Gill Sans"/>
                <a:sym typeface="Gill Sans"/>
              </a:defRPr>
            </a:lvl4pPr>
            <a:lvl5pPr indent="0" lvl="4" marL="0" marR="0" rtl="0" algn="ctr">
              <a:spcBef>
                <a:spcPts val="0"/>
              </a:spcBef>
              <a:buNone/>
              <a:defRPr b="0" sz="900" u="none">
                <a:solidFill>
                  <a:schemeClr val="lt1"/>
                </a:solidFill>
                <a:latin typeface="Gill Sans"/>
                <a:ea typeface="Gill Sans"/>
                <a:cs typeface="Gill Sans"/>
                <a:sym typeface="Gill Sans"/>
              </a:defRPr>
            </a:lvl5pPr>
            <a:lvl6pPr indent="0" lvl="5" marL="0" marR="0" rtl="0" algn="ctr">
              <a:spcBef>
                <a:spcPts val="0"/>
              </a:spcBef>
              <a:buNone/>
              <a:defRPr b="0" sz="900" u="none">
                <a:solidFill>
                  <a:schemeClr val="lt1"/>
                </a:solidFill>
                <a:latin typeface="Gill Sans"/>
                <a:ea typeface="Gill Sans"/>
                <a:cs typeface="Gill Sans"/>
                <a:sym typeface="Gill Sans"/>
              </a:defRPr>
            </a:lvl6pPr>
            <a:lvl7pPr indent="0" lvl="6" marL="0" marR="0" rtl="0" algn="ctr">
              <a:spcBef>
                <a:spcPts val="0"/>
              </a:spcBef>
              <a:buNone/>
              <a:defRPr b="0" sz="900" u="none">
                <a:solidFill>
                  <a:schemeClr val="lt1"/>
                </a:solidFill>
                <a:latin typeface="Gill Sans"/>
                <a:ea typeface="Gill Sans"/>
                <a:cs typeface="Gill Sans"/>
                <a:sym typeface="Gill Sans"/>
              </a:defRPr>
            </a:lvl7pPr>
            <a:lvl8pPr indent="0" lvl="7" marL="0" marR="0" rtl="0" algn="ctr">
              <a:spcBef>
                <a:spcPts val="0"/>
              </a:spcBef>
              <a:buNone/>
              <a:defRPr b="0" sz="900" u="none">
                <a:solidFill>
                  <a:schemeClr val="lt1"/>
                </a:solidFill>
                <a:latin typeface="Gill Sans"/>
                <a:ea typeface="Gill Sans"/>
                <a:cs typeface="Gill Sans"/>
                <a:sym typeface="Gill Sans"/>
              </a:defRPr>
            </a:lvl8pPr>
            <a:lvl9pPr indent="0" lvl="8" marL="0" marR="0" rtl="0" algn="ctr">
              <a:spcBef>
                <a:spcPts val="0"/>
              </a:spcBef>
              <a:buNone/>
              <a:defRPr b="0" sz="900" u="none">
                <a:solidFill>
                  <a:schemeClr val="lt1"/>
                </a:solidFill>
                <a:latin typeface="Gill Sans"/>
                <a:ea typeface="Gill Sans"/>
                <a:cs typeface="Gill Sans"/>
                <a:sym typeface="Gill Sans"/>
              </a:defRPr>
            </a:lvl9pPr>
          </a:lstStyle>
          <a:p>
            <a:pPr indent="0" lvl="0" marL="0" rtl="0" algn="ctr">
              <a:spcBef>
                <a:spcPts val="0"/>
              </a:spcBef>
              <a:spcAft>
                <a:spcPts val="0"/>
              </a:spcAft>
              <a:buNone/>
            </a:pPr>
            <a:fld id="{00000000-1234-1234-1234-123412341234}" type="slidenum">
              <a:rPr lang="es-E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chemeClr val="lt1"/>
            </a:gs>
            <a:gs pos="50000">
              <a:srgbClr val="FAFAFA"/>
            </a:gs>
            <a:gs pos="100000">
              <a:srgbClr val="CECECE"/>
            </a:gs>
          </a:gsLst>
          <a:lin ang="5400012" scaled="0"/>
        </a:gradFill>
      </p:bgPr>
    </p:bg>
    <p:spTree>
      <p:nvGrpSpPr>
        <p:cNvPr id="150" name="Shape 150"/>
        <p:cNvGrpSpPr/>
        <p:nvPr/>
      </p:nvGrpSpPr>
      <p:grpSpPr>
        <a:xfrm>
          <a:off x="0" y="0"/>
          <a:ext cx="0" cy="0"/>
          <a:chOff x="0" y="0"/>
          <a:chExt cx="0" cy="0"/>
        </a:xfrm>
      </p:grpSpPr>
      <p:grpSp>
        <p:nvGrpSpPr>
          <p:cNvPr id="151" name="Google Shape;151;g94fa88eb93_0_2615"/>
          <p:cNvGrpSpPr/>
          <p:nvPr/>
        </p:nvGrpSpPr>
        <p:grpSpPr>
          <a:xfrm>
            <a:off x="11694933" y="303210"/>
            <a:ext cx="184650" cy="787459"/>
            <a:chOff x="23389866" y="606420"/>
            <a:chExt cx="369300" cy="1574918"/>
          </a:xfrm>
        </p:grpSpPr>
        <p:sp>
          <p:nvSpPr>
            <p:cNvPr id="152" name="Google Shape;152;g94fa88eb93_0_2615"/>
            <p:cNvSpPr txBox="1"/>
            <p:nvPr/>
          </p:nvSpPr>
          <p:spPr>
            <a:xfrm rot="5400000">
              <a:off x="23020566" y="1442738"/>
              <a:ext cx="1107900" cy="3693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b="1" lang="es-ES" sz="900">
                  <a:solidFill>
                    <a:schemeClr val="dk1"/>
                  </a:solidFill>
                  <a:latin typeface="Century Gothic"/>
                  <a:ea typeface="Century Gothic"/>
                  <a:cs typeface="Century Gothic"/>
                  <a:sym typeface="Century Gothic"/>
                </a:rPr>
                <a:t>Previous</a:t>
              </a:r>
              <a:endParaRPr sz="700"/>
            </a:p>
          </p:txBody>
        </p:sp>
        <p:cxnSp>
          <p:nvCxnSpPr>
            <p:cNvPr id="153" name="Google Shape;153;g94fa88eb93_0_2615"/>
            <p:cNvCxnSpPr/>
            <p:nvPr/>
          </p:nvCxnSpPr>
          <p:spPr>
            <a:xfrm rot="10800000">
              <a:off x="23574500" y="606420"/>
              <a:ext cx="0" cy="391800"/>
            </a:xfrm>
            <a:prstGeom prst="straightConnector1">
              <a:avLst/>
            </a:prstGeom>
            <a:noFill/>
            <a:ln cap="flat" cmpd="sng" w="9525">
              <a:solidFill>
                <a:schemeClr val="accent1"/>
              </a:solidFill>
              <a:prstDash val="solid"/>
              <a:miter lim="800000"/>
              <a:headEnd len="sm" w="sm" type="none"/>
              <a:tailEnd len="med" w="med" type="stealth"/>
            </a:ln>
          </p:spPr>
        </p:cxnSp>
      </p:grpSp>
      <p:grpSp>
        <p:nvGrpSpPr>
          <p:cNvPr id="154" name="Google Shape;154;g94fa88eb93_0_2615"/>
          <p:cNvGrpSpPr/>
          <p:nvPr/>
        </p:nvGrpSpPr>
        <p:grpSpPr>
          <a:xfrm>
            <a:off x="11694937" y="5979761"/>
            <a:ext cx="184650" cy="581274"/>
            <a:chOff x="23452139" y="11726145"/>
            <a:chExt cx="369300" cy="1162548"/>
          </a:xfrm>
        </p:grpSpPr>
        <p:sp>
          <p:nvSpPr>
            <p:cNvPr id="155" name="Google Shape;155;g94fa88eb93_0_2615"/>
            <p:cNvSpPr txBox="1"/>
            <p:nvPr/>
          </p:nvSpPr>
          <p:spPr>
            <a:xfrm flipH="1" rot="5400000">
              <a:off x="23285639" y="11892645"/>
              <a:ext cx="702300" cy="3693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b="1" lang="es-ES" sz="900">
                  <a:solidFill>
                    <a:schemeClr val="dk1"/>
                  </a:solidFill>
                  <a:latin typeface="Century Gothic"/>
                  <a:ea typeface="Century Gothic"/>
                  <a:cs typeface="Century Gothic"/>
                  <a:sym typeface="Century Gothic"/>
                </a:rPr>
                <a:t>Next</a:t>
              </a:r>
              <a:endParaRPr sz="700"/>
            </a:p>
          </p:txBody>
        </p:sp>
        <p:cxnSp>
          <p:nvCxnSpPr>
            <p:cNvPr id="156" name="Google Shape;156;g94fa88eb93_0_2615"/>
            <p:cNvCxnSpPr/>
            <p:nvPr/>
          </p:nvCxnSpPr>
          <p:spPr>
            <a:xfrm>
              <a:off x="23624072" y="12496893"/>
              <a:ext cx="0" cy="391800"/>
            </a:xfrm>
            <a:prstGeom prst="straightConnector1">
              <a:avLst/>
            </a:prstGeom>
            <a:noFill/>
            <a:ln cap="flat" cmpd="sng" w="9525">
              <a:solidFill>
                <a:schemeClr val="accent1"/>
              </a:solidFill>
              <a:prstDash val="solid"/>
              <a:miter lim="800000"/>
              <a:headEnd len="sm" w="sm" type="none"/>
              <a:tailEnd len="med" w="med" type="stealth"/>
            </a:ln>
          </p:spPr>
        </p:cxnSp>
      </p:grpSp>
      <p:sp>
        <p:nvSpPr>
          <p:cNvPr id="157" name="Google Shape;157;g94fa88eb93_0_2615"/>
          <p:cNvSpPr txBox="1"/>
          <p:nvPr/>
        </p:nvSpPr>
        <p:spPr>
          <a:xfrm>
            <a:off x="11429281" y="2589610"/>
            <a:ext cx="712800" cy="1678800"/>
          </a:xfrm>
          <a:prstGeom prst="rect">
            <a:avLst/>
          </a:prstGeom>
          <a:noFill/>
          <a:ln>
            <a:noFill/>
          </a:ln>
        </p:spPr>
        <p:txBody>
          <a:bodyPr anchorCtr="0" anchor="ctr" bIns="30475" lIns="60925" spcFirstLastPara="1" rIns="60925" wrap="square" tIns="30475">
            <a:noAutofit/>
          </a:bodyPr>
          <a:lstStyle/>
          <a:p>
            <a:pPr indent="0" lvl="0" marL="0" marR="0" rtl="0" algn="ctr">
              <a:spcBef>
                <a:spcPts val="0"/>
              </a:spcBef>
              <a:spcAft>
                <a:spcPts val="0"/>
              </a:spcAft>
              <a:buNone/>
            </a:pPr>
            <a:fld id="{00000000-1234-1234-1234-123412341234}" type="slidenum">
              <a:rPr b="0" lang="es-ES" sz="2700">
                <a:solidFill>
                  <a:schemeClr val="dk1"/>
                </a:solidFill>
                <a:latin typeface="Century Gothic"/>
                <a:ea typeface="Century Gothic"/>
                <a:cs typeface="Century Gothic"/>
                <a:sym typeface="Century Gothic"/>
              </a:rPr>
              <a:t>‹#›</a:t>
            </a:fld>
            <a:endParaRPr b="0" sz="1700">
              <a:solidFill>
                <a:schemeClr val="dk1"/>
              </a:solidFill>
              <a:latin typeface="Century Gothic"/>
              <a:ea typeface="Century Gothic"/>
              <a:cs typeface="Century Gothic"/>
              <a:sym typeface="Century Gothic"/>
            </a:endParaRPr>
          </a:p>
        </p:txBody>
      </p:sp>
      <p:sp>
        <p:nvSpPr>
          <p:cNvPr id="158" name="Google Shape;158;g94fa88eb93_0_2615">
            <a:hlinkClick action="ppaction://hlinkshowjump?jump=previousslide"/>
          </p:cNvPr>
          <p:cNvSpPr/>
          <p:nvPr/>
        </p:nvSpPr>
        <p:spPr>
          <a:xfrm>
            <a:off x="11390913" y="0"/>
            <a:ext cx="801300" cy="1295700"/>
          </a:xfrm>
          <a:prstGeom prst="rect">
            <a:avLst/>
          </a:prstGeom>
          <a:noFill/>
          <a:ln>
            <a:noFill/>
          </a:ln>
        </p:spPr>
        <p:txBody>
          <a:bodyPr anchorCtr="0" anchor="ctr" bIns="22825" lIns="45700" spcFirstLastPara="1" rIns="45700" wrap="square" tIns="22825">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
        <p:nvSpPr>
          <p:cNvPr id="159" name="Google Shape;159;g94fa88eb93_0_2615">
            <a:hlinkClick action="ppaction://hlinkshowjump?jump=nextslide"/>
          </p:cNvPr>
          <p:cNvSpPr/>
          <p:nvPr/>
        </p:nvSpPr>
        <p:spPr>
          <a:xfrm>
            <a:off x="11390913" y="5562600"/>
            <a:ext cx="801300" cy="1295700"/>
          </a:xfrm>
          <a:prstGeom prst="rect">
            <a:avLst/>
          </a:prstGeom>
          <a:noFill/>
          <a:ln>
            <a:noFill/>
          </a:ln>
        </p:spPr>
        <p:txBody>
          <a:bodyPr anchorCtr="0" anchor="ctr" bIns="22825" lIns="45700" spcFirstLastPara="1" rIns="45700" wrap="square" tIns="22825">
            <a:noAutofit/>
          </a:bodyPr>
          <a:lstStyle/>
          <a:p>
            <a:pPr indent="0" lvl="0" marL="0" marR="0" rtl="0" algn="ctr">
              <a:spcBef>
                <a:spcPts val="0"/>
              </a:spcBef>
              <a:spcAft>
                <a:spcPts val="0"/>
              </a:spcAft>
              <a:buNone/>
            </a:pPr>
            <a:r>
              <a:t/>
            </a:r>
            <a:endParaRPr sz="900">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94" r:id="rId27"/>
    <p:sldLayoutId id="2147483695" r:id="rId28"/>
    <p:sldLayoutId id="2147483696" r:id="rId29"/>
    <p:sldLayoutId id="2147483697" r:id="rId30"/>
    <p:sldLayoutId id="2147483698" r:id="rId31"/>
    <p:sldLayoutId id="2147483699" r:id="rId32"/>
    <p:sldLayoutId id="2147483700" r:id="rId33"/>
    <p:sldLayoutId id="2147483701" r:id="rId34"/>
    <p:sldLayoutId id="2147483702" r:id="rId35"/>
  </p:sldLayoutIdLs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54"/>
                                        </p:tgtEl>
                                        <p:attrNameLst>
                                          <p:attrName>style.visibility</p:attrName>
                                        </p:attrNameLst>
                                      </p:cBhvr>
                                      <p:to>
                                        <p:strVal val="visible"/>
                                      </p:to>
                                    </p:set>
                                    <p:anim calcmode="lin" valueType="num">
                                      <p:cBhvr additive="base">
                                        <p:cTn dur="1000"/>
                                        <p:tgtEl>
                                          <p:spTgt spid="154"/>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100"/>
                                  </p:stCondLst>
                                  <p:childTnLst>
                                    <p:set>
                                      <p:cBhvr>
                                        <p:cTn dur="1" fill="hold">
                                          <p:stCondLst>
                                            <p:cond delay="0"/>
                                          </p:stCondLst>
                                        </p:cTn>
                                        <p:tgtEl>
                                          <p:spTgt spid="157"/>
                                        </p:tgtEl>
                                        <p:attrNameLst>
                                          <p:attrName>style.visibility</p:attrName>
                                        </p:attrNameLst>
                                      </p:cBhvr>
                                      <p:to>
                                        <p:strVal val="visible"/>
                                      </p:to>
                                    </p:set>
                                    <p:anim calcmode="lin" valueType="num">
                                      <p:cBhvr additive="base">
                                        <p:cTn dur="1000"/>
                                        <p:tgtEl>
                                          <p:spTgt spid="157"/>
                                        </p:tgtEl>
                                        <p:attrNameLst>
                                          <p:attrName>ppt_x</p:attrName>
                                        </p:attrNameLst>
                                      </p:cBhvr>
                                      <p:tavLst>
                                        <p:tav fmla="" tm="0">
                                          <p:val>
                                            <p:strVal val="#ppt_x+1"/>
                                          </p:val>
                                        </p:tav>
                                        <p:tav fmla="" tm="100000">
                                          <p:val>
                                            <p:strVal val="#ppt_x"/>
                                          </p:val>
                                        </p:tav>
                                      </p:tavLst>
                                    </p:anim>
                                  </p:childTnLst>
                                </p:cTn>
                              </p:par>
                              <p:par>
                                <p:cTn fill="hold" nodeType="withEffect" presetClass="entr" presetID="2" presetSubtype="2">
                                  <p:stCondLst>
                                    <p:cond delay="200"/>
                                  </p:stCondLst>
                                  <p:childTnLst>
                                    <p:set>
                                      <p:cBhvr>
                                        <p:cTn dur="1" fill="hold">
                                          <p:stCondLst>
                                            <p:cond delay="0"/>
                                          </p:stCondLst>
                                        </p:cTn>
                                        <p:tgtEl>
                                          <p:spTgt spid="151"/>
                                        </p:tgtEl>
                                        <p:attrNameLst>
                                          <p:attrName>style.visibility</p:attrName>
                                        </p:attrNameLst>
                                      </p:cBhvr>
                                      <p:to>
                                        <p:strVal val="visible"/>
                                      </p:to>
                                    </p:set>
                                    <p:anim calcmode="lin" valueType="num">
                                      <p:cBhvr additive="base">
                                        <p:cTn dur="1000"/>
                                        <p:tgtEl>
                                          <p:spTgt spid="15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orient="horz" pos="492">
          <p15:clr>
            <a:srgbClr val="F26B43"/>
          </p15:clr>
        </p15:guide>
        <p15:guide id="4" orient="horz" pos="3816">
          <p15:clr>
            <a:srgbClr val="F26B43"/>
          </p15:clr>
        </p15:guide>
        <p15:guide id="5" pos="492">
          <p15:clr>
            <a:srgbClr val="F26B43"/>
          </p15:clr>
        </p15:guide>
        <p15:guide id="6" pos="717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 Id="rId3" Type="http://schemas.openxmlformats.org/officeDocument/2006/relationships/image" Target="../media/image111.png"/><Relationship Id="rId4" Type="http://schemas.openxmlformats.org/officeDocument/2006/relationships/image" Target="../media/image88.png"/><Relationship Id="rId9" Type="http://schemas.openxmlformats.org/officeDocument/2006/relationships/image" Target="../media/image63.png"/><Relationship Id="rId5" Type="http://schemas.openxmlformats.org/officeDocument/2006/relationships/image" Target="../media/image54.png"/><Relationship Id="rId6" Type="http://schemas.openxmlformats.org/officeDocument/2006/relationships/image" Target="../media/image57.png"/><Relationship Id="rId7" Type="http://schemas.openxmlformats.org/officeDocument/2006/relationships/image" Target="../media/image55.png"/><Relationship Id="rId8" Type="http://schemas.openxmlformats.org/officeDocument/2006/relationships/image" Target="../media/image106.jpg"/><Relationship Id="rId10" Type="http://schemas.openxmlformats.org/officeDocument/2006/relationships/image" Target="../media/image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03.png"/><Relationship Id="rId4" Type="http://schemas.openxmlformats.org/officeDocument/2006/relationships/image" Target="../media/image105.png"/><Relationship Id="rId5" Type="http://schemas.openxmlformats.org/officeDocument/2006/relationships/image" Target="../media/image6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6.jpg"/><Relationship Id="rId4" Type="http://schemas.openxmlformats.org/officeDocument/2006/relationships/image" Target="../media/image59.jpg"/><Relationship Id="rId9" Type="http://schemas.openxmlformats.org/officeDocument/2006/relationships/image" Target="../media/image68.jpg"/><Relationship Id="rId5" Type="http://schemas.openxmlformats.org/officeDocument/2006/relationships/image" Target="../media/image62.jpg"/><Relationship Id="rId6" Type="http://schemas.openxmlformats.org/officeDocument/2006/relationships/image" Target="../media/image60.jpg"/><Relationship Id="rId7" Type="http://schemas.openxmlformats.org/officeDocument/2006/relationships/image" Target="../media/image64.jpg"/><Relationship Id="rId8" Type="http://schemas.openxmlformats.org/officeDocument/2006/relationships/image" Target="../media/image18.jpg"/><Relationship Id="rId10" Type="http://schemas.openxmlformats.org/officeDocument/2006/relationships/image" Target="../media/image7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image" Target="../media/image5.jpg"/><Relationship Id="rId9"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8.jpg"/><Relationship Id="rId8" Type="http://schemas.openxmlformats.org/officeDocument/2006/relationships/image" Target="../media/image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7.xml"/><Relationship Id="rId3" Type="http://schemas.openxmlformats.org/officeDocument/2006/relationships/image" Target="../media/image109.png"/><Relationship Id="rId4" Type="http://schemas.openxmlformats.org/officeDocument/2006/relationships/hyperlink" Target="http://www.youtube.com/watch?v=v0dHKWjXn-E" TargetMode="External"/><Relationship Id="rId5" Type="http://schemas.openxmlformats.org/officeDocument/2006/relationships/image" Target="../media/image66.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8.xml"/><Relationship Id="rId3" Type="http://schemas.openxmlformats.org/officeDocument/2006/relationships/hyperlink" Target="http://www.youtube.com/watch?v=poJLq9TxKt4" TargetMode="External"/><Relationship Id="rId4" Type="http://schemas.openxmlformats.org/officeDocument/2006/relationships/image" Target="../media/image79.jpg"/><Relationship Id="rId5" Type="http://schemas.openxmlformats.org/officeDocument/2006/relationships/hyperlink" Target="http://www.youtube.com/watch?v=oOMQOqKRWjU" TargetMode="External"/><Relationship Id="rId6" Type="http://schemas.openxmlformats.org/officeDocument/2006/relationships/image" Target="../media/image76.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19.xml"/><Relationship Id="rId3" Type="http://schemas.openxmlformats.org/officeDocument/2006/relationships/image" Target="../media/image69.jpg"/><Relationship Id="rId4" Type="http://schemas.openxmlformats.org/officeDocument/2006/relationships/image" Target="../media/image71.jpg"/><Relationship Id="rId9" Type="http://schemas.openxmlformats.org/officeDocument/2006/relationships/image" Target="../media/image75.jpg"/><Relationship Id="rId5" Type="http://schemas.openxmlformats.org/officeDocument/2006/relationships/image" Target="../media/image70.jpg"/><Relationship Id="rId6" Type="http://schemas.openxmlformats.org/officeDocument/2006/relationships/image" Target="../media/image67.jpg"/><Relationship Id="rId7" Type="http://schemas.openxmlformats.org/officeDocument/2006/relationships/image" Target="../media/image73.jpg"/><Relationship Id="rId8" Type="http://schemas.openxmlformats.org/officeDocument/2006/relationships/image" Target="../media/image72.jpg"/><Relationship Id="rId10" Type="http://schemas.openxmlformats.org/officeDocument/2006/relationships/image" Target="../media/image7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xml"/><Relationship Id="rId3" Type="http://schemas.openxmlformats.org/officeDocument/2006/relationships/image" Target="../media/image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0.xml"/><Relationship Id="rId3" Type="http://schemas.openxmlformats.org/officeDocument/2006/relationships/image" Target="../media/image85.jpg"/><Relationship Id="rId4" Type="http://schemas.openxmlformats.org/officeDocument/2006/relationships/hyperlink" Target="https://www.aerialtronics.com/en#zenith" TargetMode="External"/><Relationship Id="rId5" Type="http://schemas.openxmlformats.org/officeDocument/2006/relationships/image" Target="../media/image77.jpg"/><Relationship Id="rId6" Type="http://schemas.openxmlformats.org/officeDocument/2006/relationships/hyperlink" Target="https://blogs.nvidia.com/blog/2016/10/12/ifm-drone/"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1.xml"/><Relationship Id="rId3" Type="http://schemas.openxmlformats.org/officeDocument/2006/relationships/image" Target="../media/image8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2.xml"/><Relationship Id="rId3" Type="http://schemas.openxmlformats.org/officeDocument/2006/relationships/image" Target="../media/image86.png"/><Relationship Id="rId4" Type="http://schemas.openxmlformats.org/officeDocument/2006/relationships/image" Target="../media/image82.png"/><Relationship Id="rId5" Type="http://schemas.openxmlformats.org/officeDocument/2006/relationships/image" Target="../media/image81.jpg"/><Relationship Id="rId6" Type="http://schemas.openxmlformats.org/officeDocument/2006/relationships/image" Target="../media/image83.png"/><Relationship Id="rId7" Type="http://schemas.openxmlformats.org/officeDocument/2006/relationships/image" Target="../media/image87.png"/><Relationship Id="rId8" Type="http://schemas.openxmlformats.org/officeDocument/2006/relationships/image" Target="../media/image8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3.xml"/><Relationship Id="rId3" Type="http://schemas.openxmlformats.org/officeDocument/2006/relationships/image" Target="../media/image13.jpg"/><Relationship Id="rId4" Type="http://schemas.openxmlformats.org/officeDocument/2006/relationships/image" Target="../media/image5.jpg"/><Relationship Id="rId9"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8.jpg"/><Relationship Id="rId8"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94.png"/><Relationship Id="rId4" Type="http://schemas.openxmlformats.org/officeDocument/2006/relationships/image" Target="../media/image91.png"/><Relationship Id="rId5" Type="http://schemas.openxmlformats.org/officeDocument/2006/relationships/image" Target="../media/image125.png"/><Relationship Id="rId6" Type="http://schemas.openxmlformats.org/officeDocument/2006/relationships/image" Target="../media/image120.png"/><Relationship Id="rId7" Type="http://schemas.openxmlformats.org/officeDocument/2006/relationships/image" Target="../media/image1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 Id="rId3" Type="http://schemas.openxmlformats.org/officeDocument/2006/relationships/image" Target="../media/image125.png"/><Relationship Id="rId4" Type="http://schemas.openxmlformats.org/officeDocument/2006/relationships/image" Target="../media/image96.png"/><Relationship Id="rId5" Type="http://schemas.openxmlformats.org/officeDocument/2006/relationships/image" Target="../media/image89.png"/><Relationship Id="rId6" Type="http://schemas.openxmlformats.org/officeDocument/2006/relationships/image" Target="../media/image9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6.xml"/><Relationship Id="rId3" Type="http://schemas.openxmlformats.org/officeDocument/2006/relationships/image" Target="../media/image92.png"/><Relationship Id="rId4" Type="http://schemas.openxmlformats.org/officeDocument/2006/relationships/image" Target="../media/image93.png"/><Relationship Id="rId5" Type="http://schemas.openxmlformats.org/officeDocument/2006/relationships/image" Target="../media/image95.png"/><Relationship Id="rId6" Type="http://schemas.openxmlformats.org/officeDocument/2006/relationships/image" Target="../media/image104.png"/><Relationship Id="rId7" Type="http://schemas.openxmlformats.org/officeDocument/2006/relationships/image" Target="../media/image97.png"/><Relationship Id="rId8" Type="http://schemas.openxmlformats.org/officeDocument/2006/relationships/image" Target="../media/image9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9.png"/><Relationship Id="rId4" Type="http://schemas.openxmlformats.org/officeDocument/2006/relationships/image" Target="../media/image99.png"/><Relationship Id="rId5" Type="http://schemas.openxmlformats.org/officeDocument/2006/relationships/image" Target="../media/image1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8.xml"/><Relationship Id="rId3" Type="http://schemas.openxmlformats.org/officeDocument/2006/relationships/image" Target="../media/image100.png"/><Relationship Id="rId4" Type="http://schemas.openxmlformats.org/officeDocument/2006/relationships/image" Target="../media/image98.png"/><Relationship Id="rId9" Type="http://schemas.openxmlformats.org/officeDocument/2006/relationships/image" Target="../media/image110.png"/><Relationship Id="rId5" Type="http://schemas.openxmlformats.org/officeDocument/2006/relationships/image" Target="../media/image101.png"/><Relationship Id="rId6" Type="http://schemas.openxmlformats.org/officeDocument/2006/relationships/image" Target="../media/image102.png"/><Relationship Id="rId7" Type="http://schemas.openxmlformats.org/officeDocument/2006/relationships/image" Target="../media/image107.png"/><Relationship Id="rId8" Type="http://schemas.openxmlformats.org/officeDocument/2006/relationships/image" Target="../media/image108.png"/><Relationship Id="rId11" Type="http://schemas.openxmlformats.org/officeDocument/2006/relationships/image" Target="../media/image112.png"/><Relationship Id="rId10" Type="http://schemas.openxmlformats.org/officeDocument/2006/relationships/image" Target="../media/image113.png"/><Relationship Id="rId13" Type="http://schemas.openxmlformats.org/officeDocument/2006/relationships/image" Target="../media/image115.png"/><Relationship Id="rId12" Type="http://schemas.openxmlformats.org/officeDocument/2006/relationships/image" Target="../media/image114.png"/><Relationship Id="rId15" Type="http://schemas.openxmlformats.org/officeDocument/2006/relationships/image" Target="../media/image134.png"/><Relationship Id="rId14" Type="http://schemas.openxmlformats.org/officeDocument/2006/relationships/image" Target="../media/image116.png"/><Relationship Id="rId16" Type="http://schemas.openxmlformats.org/officeDocument/2006/relationships/image" Target="../media/image1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29.xml"/><Relationship Id="rId3" Type="http://schemas.openxmlformats.org/officeDocument/2006/relationships/image" Target="../media/image118.png"/><Relationship Id="rId4" Type="http://schemas.openxmlformats.org/officeDocument/2006/relationships/image" Target="../media/image117.jpg"/><Relationship Id="rId5" Type="http://schemas.openxmlformats.org/officeDocument/2006/relationships/image" Target="../media/image122.png"/><Relationship Id="rId6" Type="http://schemas.openxmlformats.org/officeDocument/2006/relationships/image" Target="../media/image121.png"/><Relationship Id="rId7" Type="http://schemas.openxmlformats.org/officeDocument/2006/relationships/image" Target="../media/image119.png"/><Relationship Id="rId8" Type="http://schemas.openxmlformats.org/officeDocument/2006/relationships/image" Target="../media/image9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xml"/><Relationship Id="rId3" Type="http://schemas.openxmlformats.org/officeDocument/2006/relationships/image" Target="../media/image13.jpg"/><Relationship Id="rId4" Type="http://schemas.openxmlformats.org/officeDocument/2006/relationships/image" Target="../media/image5.jpg"/><Relationship Id="rId9"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8.jpg"/><Relationship Id="rId8" Type="http://schemas.openxmlformats.org/officeDocument/2006/relationships/image" Target="../media/image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0.xml"/><Relationship Id="rId3" Type="http://schemas.openxmlformats.org/officeDocument/2006/relationships/image" Target="../media/image131.png"/><Relationship Id="rId4" Type="http://schemas.openxmlformats.org/officeDocument/2006/relationships/image" Target="../media/image124.png"/><Relationship Id="rId5" Type="http://schemas.openxmlformats.org/officeDocument/2006/relationships/image" Target="../media/image123.png"/><Relationship Id="rId6" Type="http://schemas.openxmlformats.org/officeDocument/2006/relationships/image" Target="../media/image129.png"/><Relationship Id="rId7" Type="http://schemas.openxmlformats.org/officeDocument/2006/relationships/image" Target="../media/image127.png"/><Relationship Id="rId8" Type="http://schemas.openxmlformats.org/officeDocument/2006/relationships/image" Target="../media/image9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1.xml"/><Relationship Id="rId3" Type="http://schemas.openxmlformats.org/officeDocument/2006/relationships/image" Target="../media/image9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2.xml"/><Relationship Id="rId3" Type="http://schemas.openxmlformats.org/officeDocument/2006/relationships/image" Target="../media/image13.jpg"/><Relationship Id="rId4" Type="http://schemas.openxmlformats.org/officeDocument/2006/relationships/image" Target="../media/image5.jpg"/><Relationship Id="rId9"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8.jpg"/><Relationship Id="rId8" Type="http://schemas.openxmlformats.org/officeDocument/2006/relationships/image" Target="../media/image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3.xml"/><Relationship Id="rId3" Type="http://schemas.openxmlformats.org/officeDocument/2006/relationships/image" Target="../media/image126.png"/><Relationship Id="rId4" Type="http://schemas.openxmlformats.org/officeDocument/2006/relationships/hyperlink" Target="https://github.com/leonardocfor"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 Id="rId2" Type="http://schemas.openxmlformats.org/officeDocument/2006/relationships/notesSlide" Target="../notesSlides/notesSlide34.xml"/><Relationship Id="rId3" Type="http://schemas.openxmlformats.org/officeDocument/2006/relationships/image" Target="../media/image13.jpg"/><Relationship Id="rId4" Type="http://schemas.openxmlformats.org/officeDocument/2006/relationships/image" Target="../media/image5.jpg"/><Relationship Id="rId9" Type="http://schemas.openxmlformats.org/officeDocument/2006/relationships/image" Target="../media/image15.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8.jpg"/><Relationship Id="rId8" Type="http://schemas.openxmlformats.org/officeDocument/2006/relationships/image" Target="../media/image6.jpg"/><Relationship Id="rId10" Type="http://schemas.openxmlformats.org/officeDocument/2006/relationships/image" Target="../media/image13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 Id="rId3" Type="http://schemas.openxmlformats.org/officeDocument/2006/relationships/image" Target="../media/image128.png"/><Relationship Id="rId4" Type="http://schemas.openxmlformats.org/officeDocument/2006/relationships/image" Target="../media/image13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4.jpg"/><Relationship Id="rId4" Type="http://schemas.openxmlformats.org/officeDocument/2006/relationships/image" Target="../media/image133.png"/><Relationship Id="rId9"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hyperlink" Target="https://www.amazon.com/Dark-Buddha-Leonardo-Camargo-Forero-ebook/dp/B01IQ53ELW" TargetMode="External"/><Relationship Id="rId10"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3.jpg"/><Relationship Id="rId5" Type="http://schemas.openxmlformats.org/officeDocument/2006/relationships/image" Target="../media/image14.jpg"/><Relationship Id="rId6" Type="http://schemas.openxmlformats.org/officeDocument/2006/relationships/image" Target="../media/image19.jpg"/><Relationship Id="rId7" Type="http://schemas.openxmlformats.org/officeDocument/2006/relationships/image" Target="../media/image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21.png"/><Relationship Id="rId4" Type="http://schemas.openxmlformats.org/officeDocument/2006/relationships/image" Target="../media/image22.png"/><Relationship Id="rId9" Type="http://schemas.openxmlformats.org/officeDocument/2006/relationships/image" Target="../media/image24.png"/><Relationship Id="rId5" Type="http://schemas.openxmlformats.org/officeDocument/2006/relationships/image" Target="../media/image20.png"/><Relationship Id="rId6" Type="http://schemas.openxmlformats.org/officeDocument/2006/relationships/image" Target="../media/image27.png"/><Relationship Id="rId7" Type="http://schemas.openxmlformats.org/officeDocument/2006/relationships/image" Target="../media/image23.png"/><Relationship Id="rId8" Type="http://schemas.openxmlformats.org/officeDocument/2006/relationships/image" Target="../media/image32.png"/><Relationship Id="rId11" Type="http://schemas.openxmlformats.org/officeDocument/2006/relationships/image" Target="../media/image25.jpg"/><Relationship Id="rId10" Type="http://schemas.openxmlformats.org/officeDocument/2006/relationships/hyperlink" Target="http://www.youtube.com/watch?v=SEGLlQA-TS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28.png"/><Relationship Id="rId4" Type="http://schemas.openxmlformats.org/officeDocument/2006/relationships/image" Target="../media/image34.png"/><Relationship Id="rId9" Type="http://schemas.openxmlformats.org/officeDocument/2006/relationships/image" Target="../media/image36.png"/><Relationship Id="rId5" Type="http://schemas.openxmlformats.org/officeDocument/2006/relationships/image" Target="../media/image31.png"/><Relationship Id="rId6" Type="http://schemas.openxmlformats.org/officeDocument/2006/relationships/image" Target="../media/image38.png"/><Relationship Id="rId7" Type="http://schemas.openxmlformats.org/officeDocument/2006/relationships/image" Target="../media/image30.png"/><Relationship Id="rId8" Type="http://schemas.openxmlformats.org/officeDocument/2006/relationships/image" Target="../media/image33.png"/><Relationship Id="rId11" Type="http://schemas.openxmlformats.org/officeDocument/2006/relationships/image" Target="../media/image46.png"/><Relationship Id="rId10" Type="http://schemas.openxmlformats.org/officeDocument/2006/relationships/image" Target="../media/image35.png"/><Relationship Id="rId13" Type="http://schemas.openxmlformats.org/officeDocument/2006/relationships/image" Target="../media/image47.png"/><Relationship Id="rId12" Type="http://schemas.openxmlformats.org/officeDocument/2006/relationships/image" Target="../media/image43.png"/><Relationship Id="rId15" Type="http://schemas.openxmlformats.org/officeDocument/2006/relationships/image" Target="../media/image37.png"/><Relationship Id="rId14" Type="http://schemas.openxmlformats.org/officeDocument/2006/relationships/image" Target="../media/image39.png"/><Relationship Id="rId17" Type="http://schemas.openxmlformats.org/officeDocument/2006/relationships/image" Target="../media/image41.jpg"/><Relationship Id="rId16" Type="http://schemas.openxmlformats.org/officeDocument/2006/relationships/image" Target="../media/image40.png"/><Relationship Id="rId19" Type="http://schemas.openxmlformats.org/officeDocument/2006/relationships/image" Target="../media/image45.jpg"/><Relationship Id="rId18" Type="http://schemas.openxmlformats.org/officeDocument/2006/relationships/image" Target="../media/image4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 Id="rId3" Type="http://schemas.openxmlformats.org/officeDocument/2006/relationships/image" Target="../media/image44.jpg"/><Relationship Id="rId4" Type="http://schemas.openxmlformats.org/officeDocument/2006/relationships/image" Target="../media/image56.png"/><Relationship Id="rId9" Type="http://schemas.openxmlformats.org/officeDocument/2006/relationships/image" Target="../media/image136.png"/><Relationship Id="rId5" Type="http://schemas.openxmlformats.org/officeDocument/2006/relationships/image" Target="../media/image48.png"/><Relationship Id="rId6" Type="http://schemas.openxmlformats.org/officeDocument/2006/relationships/image" Target="../media/image51.png"/><Relationship Id="rId7" Type="http://schemas.openxmlformats.org/officeDocument/2006/relationships/image" Target="../media/image53.png"/><Relationship Id="rId8" Type="http://schemas.openxmlformats.org/officeDocument/2006/relationships/image" Target="../media/image65.png"/><Relationship Id="rId10"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50.jpg"/><Relationship Id="rId4" Type="http://schemas.openxmlformats.org/officeDocument/2006/relationships/hyperlink" Target="https://www.cybintsolutions.com/cyber-security-facts-stats/" TargetMode="External"/><Relationship Id="rId5"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1"/>
          <p:cNvSpPr txBox="1"/>
          <p:nvPr/>
        </p:nvSpPr>
        <p:spPr>
          <a:xfrm>
            <a:off x="10477500" y="6266220"/>
            <a:ext cx="1152525"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s-ES" sz="1800">
                <a:solidFill>
                  <a:schemeClr val="lt1"/>
                </a:solidFill>
                <a:latin typeface="Gill Sans"/>
                <a:ea typeface="Gill Sans"/>
                <a:cs typeface="Gill Sans"/>
                <a:sym typeface="Gill Sans"/>
              </a:rPr>
              <a:t>UbiHPC</a:t>
            </a:r>
            <a:endParaRPr b="1" sz="1800">
              <a:solidFill>
                <a:schemeClr val="lt1"/>
              </a:solidFill>
              <a:latin typeface="Gill Sans"/>
              <a:ea typeface="Gill Sans"/>
              <a:cs typeface="Gill Sans"/>
              <a:sym typeface="Gill Sans"/>
            </a:endParaRPr>
          </a:p>
        </p:txBody>
      </p:sp>
      <p:pic>
        <p:nvPicPr>
          <p:cNvPr id="298" name="Google Shape;298;p1"/>
          <p:cNvPicPr preferRelativeResize="0"/>
          <p:nvPr/>
        </p:nvPicPr>
        <p:blipFill rotWithShape="1">
          <a:blip r:embed="rId3">
            <a:alphaModFix/>
          </a:blip>
          <a:srcRect b="-1" l="0" r="52444" t="0"/>
          <a:stretch/>
        </p:blipFill>
        <p:spPr>
          <a:xfrm>
            <a:off x="20" y="0"/>
            <a:ext cx="12191980" cy="6858000"/>
          </a:xfrm>
          <a:prstGeom prst="rect">
            <a:avLst/>
          </a:prstGeom>
          <a:noFill/>
          <a:ln>
            <a:noFill/>
          </a:ln>
        </p:spPr>
      </p:pic>
      <p:sp>
        <p:nvSpPr>
          <p:cNvPr id="299" name="Google Shape;299;p1"/>
          <p:cNvSpPr txBox="1"/>
          <p:nvPr>
            <p:ph type="ctrTitle"/>
          </p:nvPr>
        </p:nvSpPr>
        <p:spPr>
          <a:xfrm>
            <a:off x="0" y="1634750"/>
            <a:ext cx="12192000" cy="2519100"/>
          </a:xfrm>
          <a:prstGeom prst="rect">
            <a:avLst/>
          </a:prstGeom>
          <a:solidFill>
            <a:srgbClr val="262626"/>
          </a:solidFill>
          <a:ln>
            <a:noFill/>
          </a:ln>
        </p:spPr>
        <p:txBody>
          <a:bodyPr anchorCtr="0" anchor="b" bIns="0" lIns="0" spcFirstLastPara="1" rIns="0" wrap="square" tIns="0">
            <a:noAutofit/>
          </a:bodyPr>
          <a:lstStyle/>
          <a:p>
            <a:pPr indent="0" lvl="0" marL="0" rtl="0" algn="l">
              <a:lnSpc>
                <a:spcPct val="83333"/>
              </a:lnSpc>
              <a:spcBef>
                <a:spcPts val="0"/>
              </a:spcBef>
              <a:spcAft>
                <a:spcPts val="0"/>
              </a:spcAft>
              <a:buClr>
                <a:srgbClr val="92D050"/>
              </a:buClr>
              <a:buSzPts val="4800"/>
              <a:buFont typeface="Bodoni"/>
              <a:buNone/>
            </a:pPr>
            <a:r>
              <a:rPr b="1" lang="es-ES" sz="4800">
                <a:solidFill>
                  <a:srgbClr val="92D050"/>
                </a:solidFill>
              </a:rPr>
              <a:t>   	</a:t>
            </a:r>
            <a:endParaRPr b="1" sz="4800">
              <a:solidFill>
                <a:srgbClr val="92D050"/>
              </a:solidFill>
            </a:endParaRPr>
          </a:p>
          <a:p>
            <a:pPr indent="0" lvl="0" marL="0" rtl="0" algn="l">
              <a:lnSpc>
                <a:spcPct val="83333"/>
              </a:lnSpc>
              <a:spcBef>
                <a:spcPts val="0"/>
              </a:spcBef>
              <a:spcAft>
                <a:spcPts val="0"/>
              </a:spcAft>
              <a:buClr>
                <a:srgbClr val="92D050"/>
              </a:buClr>
              <a:buSzPts val="4800"/>
              <a:buFont typeface="Bodoni"/>
              <a:buNone/>
            </a:pPr>
            <a:r>
              <a:t/>
            </a:r>
            <a:endParaRPr b="1" sz="4800">
              <a:solidFill>
                <a:srgbClr val="92D050"/>
              </a:solidFill>
            </a:endParaRPr>
          </a:p>
          <a:p>
            <a:pPr indent="0" lvl="0" marL="0" rtl="0" algn="l">
              <a:lnSpc>
                <a:spcPct val="83333"/>
              </a:lnSpc>
              <a:spcBef>
                <a:spcPts val="0"/>
              </a:spcBef>
              <a:spcAft>
                <a:spcPts val="0"/>
              </a:spcAft>
              <a:buClr>
                <a:srgbClr val="92D050"/>
              </a:buClr>
              <a:buSzPts val="4800"/>
              <a:buFont typeface="Bodoni"/>
              <a:buNone/>
            </a:pPr>
            <a:r>
              <a:t/>
            </a:r>
            <a:endParaRPr b="1" sz="4800">
              <a:solidFill>
                <a:srgbClr val="92D050"/>
              </a:solidFill>
            </a:endParaRPr>
          </a:p>
          <a:p>
            <a:pPr indent="0" lvl="0" marL="0" rtl="0" algn="l">
              <a:lnSpc>
                <a:spcPct val="83333"/>
              </a:lnSpc>
              <a:spcBef>
                <a:spcPts val="0"/>
              </a:spcBef>
              <a:spcAft>
                <a:spcPts val="0"/>
              </a:spcAft>
              <a:buClr>
                <a:srgbClr val="92D050"/>
              </a:buClr>
              <a:buSzPts val="4800"/>
              <a:buFont typeface="Bodoni"/>
              <a:buNone/>
            </a:pPr>
            <a:r>
              <a:t/>
            </a:r>
            <a:endParaRPr b="1" sz="4800">
              <a:solidFill>
                <a:srgbClr val="92D050"/>
              </a:solidFill>
            </a:endParaRPr>
          </a:p>
          <a:p>
            <a:pPr indent="0" lvl="0" marL="0" rtl="0" algn="l">
              <a:lnSpc>
                <a:spcPct val="83333"/>
              </a:lnSpc>
              <a:spcBef>
                <a:spcPts val="0"/>
              </a:spcBef>
              <a:spcAft>
                <a:spcPts val="0"/>
              </a:spcAft>
              <a:buClr>
                <a:srgbClr val="92D050"/>
              </a:buClr>
              <a:buSzPts val="4800"/>
              <a:buFont typeface="Bodoni"/>
              <a:buNone/>
            </a:pPr>
            <a:r>
              <a:t/>
            </a:r>
            <a:endParaRPr b="1" sz="4800">
              <a:solidFill>
                <a:srgbClr val="92D050"/>
              </a:solidFill>
            </a:endParaRPr>
          </a:p>
          <a:p>
            <a:pPr indent="0" lvl="0" marL="0" rtl="0" algn="l">
              <a:lnSpc>
                <a:spcPct val="83333"/>
              </a:lnSpc>
              <a:spcBef>
                <a:spcPts val="0"/>
              </a:spcBef>
              <a:spcAft>
                <a:spcPts val="0"/>
              </a:spcAft>
              <a:buClr>
                <a:srgbClr val="92D050"/>
              </a:buClr>
              <a:buSzPts val="4800"/>
              <a:buFont typeface="Bodoni"/>
              <a:buNone/>
            </a:pPr>
            <a:r>
              <a:rPr b="1" lang="es-ES" sz="4800">
                <a:solidFill>
                  <a:srgbClr val="92D050"/>
                </a:solidFill>
              </a:rPr>
              <a:t> </a:t>
            </a:r>
            <a:endParaRPr b="1" sz="4800">
              <a:solidFill>
                <a:srgbClr val="92D050"/>
              </a:solidFill>
            </a:endParaRPr>
          </a:p>
          <a:p>
            <a:pPr indent="0" lvl="0" marL="0" rtl="0" algn="l">
              <a:lnSpc>
                <a:spcPct val="83333"/>
              </a:lnSpc>
              <a:spcBef>
                <a:spcPts val="0"/>
              </a:spcBef>
              <a:spcAft>
                <a:spcPts val="0"/>
              </a:spcAft>
              <a:buClr>
                <a:srgbClr val="92D050"/>
              </a:buClr>
              <a:buSzPts val="4800"/>
              <a:buFont typeface="Bodoni"/>
              <a:buNone/>
            </a:pPr>
            <a:r>
              <a:t/>
            </a:r>
            <a:endParaRPr b="1" sz="4800">
              <a:solidFill>
                <a:srgbClr val="92D050"/>
              </a:solidFill>
            </a:endParaRPr>
          </a:p>
          <a:p>
            <a:pPr indent="0" lvl="0" marL="0" rtl="0" algn="l">
              <a:lnSpc>
                <a:spcPct val="83333"/>
              </a:lnSpc>
              <a:spcBef>
                <a:spcPts val="0"/>
              </a:spcBef>
              <a:spcAft>
                <a:spcPts val="0"/>
              </a:spcAft>
              <a:buClr>
                <a:srgbClr val="92D050"/>
              </a:buClr>
              <a:buSzPts val="4800"/>
              <a:buFont typeface="Bodoni"/>
              <a:buNone/>
            </a:pPr>
            <a:r>
              <a:t/>
            </a:r>
            <a:endParaRPr b="1" sz="4800">
              <a:solidFill>
                <a:srgbClr val="92D050"/>
              </a:solidFill>
            </a:endParaRPr>
          </a:p>
          <a:p>
            <a:pPr indent="0" lvl="0" marL="0" rtl="0" algn="l">
              <a:lnSpc>
                <a:spcPct val="83333"/>
              </a:lnSpc>
              <a:spcBef>
                <a:spcPts val="0"/>
              </a:spcBef>
              <a:spcAft>
                <a:spcPts val="0"/>
              </a:spcAft>
              <a:buClr>
                <a:srgbClr val="92D050"/>
              </a:buClr>
              <a:buSzPts val="4800"/>
              <a:buFont typeface="Bodoni"/>
              <a:buNone/>
            </a:pPr>
            <a:r>
              <a:t/>
            </a:r>
            <a:endParaRPr b="1" sz="4800">
              <a:solidFill>
                <a:srgbClr val="92D050"/>
              </a:solidFill>
            </a:endParaRPr>
          </a:p>
          <a:p>
            <a:pPr indent="0" lvl="0" marL="0" rtl="0" algn="l">
              <a:lnSpc>
                <a:spcPct val="83333"/>
              </a:lnSpc>
              <a:spcBef>
                <a:spcPts val="0"/>
              </a:spcBef>
              <a:spcAft>
                <a:spcPts val="0"/>
              </a:spcAft>
              <a:buClr>
                <a:srgbClr val="92D050"/>
              </a:buClr>
              <a:buSzPts val="4800"/>
              <a:buFont typeface="Bodoni"/>
              <a:buNone/>
            </a:pPr>
            <a:r>
              <a:t/>
            </a:r>
            <a:endParaRPr b="1" sz="4800">
              <a:solidFill>
                <a:srgbClr val="92D050"/>
              </a:solidFill>
            </a:endParaRPr>
          </a:p>
          <a:p>
            <a:pPr indent="0" lvl="0" marL="0" rtl="0" algn="just">
              <a:lnSpc>
                <a:spcPct val="83333"/>
              </a:lnSpc>
              <a:spcBef>
                <a:spcPts val="0"/>
              </a:spcBef>
              <a:spcAft>
                <a:spcPts val="0"/>
              </a:spcAft>
              <a:buClr>
                <a:srgbClr val="92D050"/>
              </a:buClr>
              <a:buSzPts val="4800"/>
              <a:buFont typeface="Bodoni"/>
              <a:buNone/>
            </a:pPr>
            <a:r>
              <a:rPr b="1" lang="es-ES" sz="4800">
                <a:solidFill>
                  <a:srgbClr val="92D050"/>
                </a:solidFill>
              </a:rPr>
              <a:t> </a:t>
            </a:r>
            <a:r>
              <a:rPr lang="es-ES"/>
              <a:t> </a:t>
            </a:r>
            <a:r>
              <a:rPr lang="es-ES"/>
              <a:t> 	</a:t>
            </a:r>
            <a:endParaRPr sz="3600"/>
          </a:p>
        </p:txBody>
      </p:sp>
      <p:sp>
        <p:nvSpPr>
          <p:cNvPr id="300" name="Google Shape;300;p1"/>
          <p:cNvSpPr txBox="1"/>
          <p:nvPr>
            <p:ph idx="1" type="subTitle"/>
          </p:nvPr>
        </p:nvSpPr>
        <p:spPr>
          <a:xfrm>
            <a:off x="-1" y="4153577"/>
            <a:ext cx="12192000" cy="2020979"/>
          </a:xfrm>
          <a:prstGeom prst="rect">
            <a:avLst/>
          </a:prstGeom>
          <a:solidFill>
            <a:srgbClr val="151515"/>
          </a:solid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lt1"/>
              </a:buClr>
              <a:buSzPts val="2400"/>
              <a:buNone/>
            </a:pPr>
            <a:r>
              <a:t/>
            </a:r>
            <a:endParaRPr/>
          </a:p>
          <a:p>
            <a:pPr indent="0" lvl="0" marL="0" rtl="0" algn="ctr">
              <a:lnSpc>
                <a:spcPct val="90000"/>
              </a:lnSpc>
              <a:spcBef>
                <a:spcPts val="1000"/>
              </a:spcBef>
              <a:spcAft>
                <a:spcPts val="0"/>
              </a:spcAft>
              <a:buClr>
                <a:schemeClr val="lt1"/>
              </a:buClr>
              <a:buSzPts val="2800"/>
              <a:buNone/>
            </a:pPr>
            <a:r>
              <a:rPr lang="es-ES" sz="2800"/>
              <a:t>			     Leonardo Camargo Forero, Ph.D</a:t>
            </a:r>
            <a:endParaRPr/>
          </a:p>
          <a:p>
            <a:pPr indent="0" lvl="0" marL="0" rtl="0" algn="ctr">
              <a:lnSpc>
                <a:spcPct val="90000"/>
              </a:lnSpc>
              <a:spcBef>
                <a:spcPts val="1000"/>
              </a:spcBef>
              <a:spcAft>
                <a:spcPts val="0"/>
              </a:spcAft>
              <a:buClr>
                <a:schemeClr val="lt1"/>
              </a:buClr>
              <a:buSzPts val="1800"/>
              <a:buNone/>
            </a:pPr>
            <a:r>
              <a:rPr lang="es-ES" sz="1800"/>
              <a:t>CEO </a:t>
            </a:r>
            <a:r>
              <a:rPr b="1" lang="es-ES" sz="1800">
                <a:solidFill>
                  <a:srgbClr val="92D050"/>
                </a:solidFill>
              </a:rPr>
              <a:t>UbiHPC</a:t>
            </a:r>
            <a:endParaRPr/>
          </a:p>
          <a:p>
            <a:pPr indent="0" lvl="0" marL="0" rtl="0" algn="ctr">
              <a:lnSpc>
                <a:spcPct val="50000"/>
              </a:lnSpc>
              <a:spcBef>
                <a:spcPts val="0"/>
              </a:spcBef>
              <a:spcAft>
                <a:spcPts val="0"/>
              </a:spcAft>
              <a:buClr>
                <a:srgbClr val="8E81D4"/>
              </a:buClr>
              <a:buSzPts val="2800"/>
              <a:buNone/>
            </a:pPr>
            <a:r>
              <a:rPr lang="es-ES" sz="2800">
                <a:solidFill>
                  <a:srgbClr val="8E81D4"/>
                </a:solidFill>
              </a:rPr>
              <a:t>  </a:t>
            </a:r>
            <a:r>
              <a:rPr lang="es-ES" sz="1800">
                <a:solidFill>
                  <a:srgbClr val="4E3BAD"/>
                </a:solidFill>
              </a:rPr>
              <a:t>www.ubihpc.com</a:t>
            </a:r>
            <a:endParaRPr/>
          </a:p>
        </p:txBody>
      </p:sp>
      <p:sp>
        <p:nvSpPr>
          <p:cNvPr id="301" name="Google Shape;301;p1"/>
          <p:cNvSpPr txBox="1"/>
          <p:nvPr/>
        </p:nvSpPr>
        <p:spPr>
          <a:xfrm>
            <a:off x="657900" y="1744575"/>
            <a:ext cx="11084400" cy="2385000"/>
          </a:xfrm>
          <a:prstGeom prst="rect">
            <a:avLst/>
          </a:prstGeom>
          <a:solidFill>
            <a:srgbClr val="262626"/>
          </a:solidFill>
          <a:ln>
            <a:noFill/>
          </a:ln>
        </p:spPr>
        <p:txBody>
          <a:bodyPr anchorCtr="0" anchor="b" bIns="91425" lIns="91425" spcFirstLastPara="1" rIns="91425" wrap="square" tIns="91425">
            <a:noAutofit/>
          </a:bodyPr>
          <a:lstStyle/>
          <a:p>
            <a:pPr indent="0" lvl="0" marL="0" rtl="0" algn="just">
              <a:spcBef>
                <a:spcPts val="0"/>
              </a:spcBef>
              <a:spcAft>
                <a:spcPts val="0"/>
              </a:spcAft>
              <a:buNone/>
            </a:pPr>
            <a:r>
              <a:rPr b="1" lang="es-ES" sz="3600">
                <a:solidFill>
                  <a:schemeClr val="accent4"/>
                </a:solidFill>
                <a:latin typeface="Gill Sans"/>
                <a:ea typeface="Gill Sans"/>
                <a:cs typeface="Gill Sans"/>
                <a:sym typeface="Gill Sans"/>
              </a:rPr>
              <a:t>Introducción al desarrollo de software para vehículos aéreos no tripulados (UAVs) inteligentes</a:t>
            </a:r>
            <a:endParaRPr b="1" sz="3600">
              <a:solidFill>
                <a:schemeClr val="accent4"/>
              </a:solidFill>
              <a:latin typeface="Gill Sans"/>
              <a:ea typeface="Gill Sans"/>
              <a:cs typeface="Gill Sans"/>
              <a:sym typeface="Gill Sans"/>
            </a:endParaRPr>
          </a:p>
          <a:p>
            <a:pPr indent="0" lvl="0" marL="0" rtl="0" algn="l">
              <a:spcBef>
                <a:spcPts val="0"/>
              </a:spcBef>
              <a:spcAft>
                <a:spcPts val="0"/>
              </a:spcAft>
              <a:buNone/>
            </a:pPr>
            <a:r>
              <a:rPr b="1" lang="es-ES" sz="3200">
                <a:solidFill>
                  <a:srgbClr val="FFFFFF"/>
                </a:solidFill>
                <a:latin typeface="Gill Sans"/>
                <a:ea typeface="Gill Sans"/>
                <a:cs typeface="Gill Sans"/>
                <a:sym typeface="Gill Sans"/>
              </a:rPr>
              <a:t>Sección 1</a:t>
            </a:r>
            <a:endParaRPr b="1" sz="3200">
              <a:solidFill>
                <a:srgbClr val="FFFFFF"/>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pic>
        <p:nvPicPr>
          <p:cNvPr id="490" name="Google Shape;490;g94fa88eb93_0_2923"/>
          <p:cNvPicPr preferRelativeResize="0"/>
          <p:nvPr/>
        </p:nvPicPr>
        <p:blipFill>
          <a:blip r:embed="rId3">
            <a:alphaModFix/>
          </a:blip>
          <a:stretch>
            <a:fillRect/>
          </a:stretch>
        </p:blipFill>
        <p:spPr>
          <a:xfrm>
            <a:off x="523967" y="4837100"/>
            <a:ext cx="3356498" cy="1275700"/>
          </a:xfrm>
          <a:prstGeom prst="rect">
            <a:avLst/>
          </a:prstGeom>
          <a:noFill/>
          <a:ln>
            <a:noFill/>
          </a:ln>
        </p:spPr>
      </p:pic>
      <p:pic>
        <p:nvPicPr>
          <p:cNvPr id="491" name="Google Shape;491;g94fa88eb93_0_2923"/>
          <p:cNvPicPr preferRelativeResize="0"/>
          <p:nvPr/>
        </p:nvPicPr>
        <p:blipFill>
          <a:blip r:embed="rId4">
            <a:alphaModFix/>
          </a:blip>
          <a:stretch>
            <a:fillRect/>
          </a:stretch>
        </p:blipFill>
        <p:spPr>
          <a:xfrm>
            <a:off x="682900" y="1482563"/>
            <a:ext cx="3038625" cy="3212737"/>
          </a:xfrm>
          <a:prstGeom prst="rect">
            <a:avLst/>
          </a:prstGeom>
          <a:noFill/>
          <a:ln>
            <a:noFill/>
          </a:ln>
        </p:spPr>
      </p:pic>
      <p:grpSp>
        <p:nvGrpSpPr>
          <p:cNvPr id="492" name="Google Shape;492;g94fa88eb93_0_2923"/>
          <p:cNvGrpSpPr/>
          <p:nvPr/>
        </p:nvGrpSpPr>
        <p:grpSpPr>
          <a:xfrm>
            <a:off x="5221469" y="1942485"/>
            <a:ext cx="2256144" cy="776814"/>
            <a:chOff x="3916200" y="1456900"/>
            <a:chExt cx="1692150" cy="582625"/>
          </a:xfrm>
        </p:grpSpPr>
        <p:pic>
          <p:nvPicPr>
            <p:cNvPr descr="Pop Female Singer Icon of Glyph style - Available in SVG, PNG, EPS ..." id="493" name="Google Shape;493;g94fa88eb93_0_2923"/>
            <p:cNvPicPr preferRelativeResize="0"/>
            <p:nvPr/>
          </p:nvPicPr>
          <p:blipFill>
            <a:blip r:embed="rId5">
              <a:alphaModFix/>
            </a:blip>
            <a:stretch>
              <a:fillRect/>
            </a:stretch>
          </p:blipFill>
          <p:spPr>
            <a:xfrm>
              <a:off x="3916200" y="1456900"/>
              <a:ext cx="582625" cy="582625"/>
            </a:xfrm>
            <a:prstGeom prst="rect">
              <a:avLst/>
            </a:prstGeom>
            <a:noFill/>
            <a:ln>
              <a:noFill/>
            </a:ln>
          </p:spPr>
        </p:pic>
        <p:sp>
          <p:nvSpPr>
            <p:cNvPr id="494" name="Google Shape;494;g94fa88eb93_0_2923"/>
            <p:cNvSpPr txBox="1"/>
            <p:nvPr/>
          </p:nvSpPr>
          <p:spPr>
            <a:xfrm>
              <a:off x="4289250" y="1486188"/>
              <a:ext cx="1319100" cy="334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ES" sz="1100"/>
                <a:t>Finalista de la voz teen</a:t>
              </a:r>
              <a:endParaRPr sz="1100"/>
            </a:p>
            <a:p>
              <a:pPr indent="0" lvl="0" marL="0" rtl="0" algn="ctr">
                <a:spcBef>
                  <a:spcPts val="0"/>
                </a:spcBef>
                <a:spcAft>
                  <a:spcPts val="0"/>
                </a:spcAft>
                <a:buNone/>
              </a:pPr>
              <a:r>
                <a:rPr lang="es-ES" sz="1100"/>
                <a:t>(voz de la ballena)</a:t>
              </a:r>
              <a:endParaRPr sz="1100"/>
            </a:p>
          </p:txBody>
        </p:sp>
      </p:grpSp>
      <p:grpSp>
        <p:nvGrpSpPr>
          <p:cNvPr id="495" name="Google Shape;495;g94fa88eb93_0_2923"/>
          <p:cNvGrpSpPr/>
          <p:nvPr/>
        </p:nvGrpSpPr>
        <p:grpSpPr>
          <a:xfrm>
            <a:off x="7503012" y="1942485"/>
            <a:ext cx="2196412" cy="607451"/>
            <a:chOff x="5627400" y="1456900"/>
            <a:chExt cx="1647350" cy="455599"/>
          </a:xfrm>
        </p:grpSpPr>
        <p:pic>
          <p:nvPicPr>
            <p:cNvPr descr="Dj Icon of Glyph style - Available in SVG, PNG, EPS, AI &amp; Icon fonts" id="496" name="Google Shape;496;g94fa88eb93_0_2923"/>
            <p:cNvPicPr preferRelativeResize="0"/>
            <p:nvPr/>
          </p:nvPicPr>
          <p:blipFill>
            <a:blip r:embed="rId6">
              <a:alphaModFix/>
            </a:blip>
            <a:stretch>
              <a:fillRect/>
            </a:stretch>
          </p:blipFill>
          <p:spPr>
            <a:xfrm>
              <a:off x="5627400" y="1456900"/>
              <a:ext cx="455601" cy="455599"/>
            </a:xfrm>
            <a:prstGeom prst="rect">
              <a:avLst/>
            </a:prstGeom>
            <a:noFill/>
            <a:ln>
              <a:noFill/>
            </a:ln>
          </p:spPr>
        </p:pic>
        <p:sp>
          <p:nvSpPr>
            <p:cNvPr id="497" name="Google Shape;497;g94fa88eb93_0_2923"/>
            <p:cNvSpPr txBox="1"/>
            <p:nvPr/>
          </p:nvSpPr>
          <p:spPr>
            <a:xfrm>
              <a:off x="5955650" y="1487338"/>
              <a:ext cx="1319100" cy="334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ES" sz="1100"/>
                <a:t>DJ famoso colombiano</a:t>
              </a:r>
              <a:endParaRPr sz="1100"/>
            </a:p>
            <a:p>
              <a:pPr indent="0" lvl="0" marL="0" rtl="0" algn="ctr">
                <a:spcBef>
                  <a:spcPts val="0"/>
                </a:spcBef>
                <a:spcAft>
                  <a:spcPts val="0"/>
                </a:spcAft>
                <a:buNone/>
              </a:pPr>
              <a:r>
                <a:rPr lang="es-ES" sz="1100"/>
                <a:t>(Marihuana THC)</a:t>
              </a:r>
              <a:endParaRPr sz="1100"/>
            </a:p>
          </p:txBody>
        </p:sp>
      </p:grpSp>
      <p:grpSp>
        <p:nvGrpSpPr>
          <p:cNvPr id="498" name="Google Shape;498;g94fa88eb93_0_2923"/>
          <p:cNvGrpSpPr/>
          <p:nvPr/>
        </p:nvGrpSpPr>
        <p:grpSpPr>
          <a:xfrm>
            <a:off x="9699423" y="1824571"/>
            <a:ext cx="2300610" cy="853579"/>
            <a:chOff x="7274749" y="1368463"/>
            <a:chExt cx="1725501" cy="640200"/>
          </a:xfrm>
        </p:grpSpPr>
        <p:pic>
          <p:nvPicPr>
            <p:cNvPr descr="Musician Icon of Glyph style - Available in SVG, PNG, EPS, AI ..." id="499" name="Google Shape;499;g94fa88eb93_0_2923"/>
            <p:cNvPicPr preferRelativeResize="0"/>
            <p:nvPr/>
          </p:nvPicPr>
          <p:blipFill>
            <a:blip r:embed="rId7">
              <a:alphaModFix/>
            </a:blip>
            <a:stretch>
              <a:fillRect/>
            </a:stretch>
          </p:blipFill>
          <p:spPr>
            <a:xfrm>
              <a:off x="7274749" y="1396763"/>
              <a:ext cx="611900" cy="611900"/>
            </a:xfrm>
            <a:prstGeom prst="rect">
              <a:avLst/>
            </a:prstGeom>
            <a:noFill/>
            <a:ln>
              <a:noFill/>
            </a:ln>
          </p:spPr>
        </p:pic>
        <p:sp>
          <p:nvSpPr>
            <p:cNvPr id="500" name="Google Shape;500;g94fa88eb93_0_2923"/>
            <p:cNvSpPr txBox="1"/>
            <p:nvPr/>
          </p:nvSpPr>
          <p:spPr>
            <a:xfrm>
              <a:off x="7681150" y="1368463"/>
              <a:ext cx="1319100" cy="334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ES" sz="1100"/>
                <a:t>5 músicos</a:t>
              </a:r>
              <a:endParaRPr sz="1100"/>
            </a:p>
            <a:p>
              <a:pPr indent="0" lvl="0" marL="0" rtl="0" algn="ctr">
                <a:spcBef>
                  <a:spcPts val="0"/>
                </a:spcBef>
                <a:spcAft>
                  <a:spcPts val="0"/>
                </a:spcAft>
                <a:buNone/>
              </a:pPr>
              <a:r>
                <a:rPr lang="es-ES" sz="1100"/>
                <a:t>(Diferentes canciones)</a:t>
              </a:r>
              <a:endParaRPr sz="1100"/>
            </a:p>
          </p:txBody>
        </p:sp>
      </p:grpSp>
      <p:grpSp>
        <p:nvGrpSpPr>
          <p:cNvPr id="501" name="Google Shape;501;g94fa88eb93_0_2923"/>
          <p:cNvGrpSpPr/>
          <p:nvPr/>
        </p:nvGrpSpPr>
        <p:grpSpPr>
          <a:xfrm>
            <a:off x="4016917" y="1786905"/>
            <a:ext cx="1238868" cy="1202463"/>
            <a:chOff x="3012763" y="1340213"/>
            <a:chExt cx="929174" cy="901870"/>
          </a:xfrm>
        </p:grpSpPr>
        <p:pic>
          <p:nvPicPr>
            <p:cNvPr id="502" name="Google Shape;502;g94fa88eb93_0_2923"/>
            <p:cNvPicPr preferRelativeResize="0"/>
            <p:nvPr/>
          </p:nvPicPr>
          <p:blipFill>
            <a:blip r:embed="rId8">
              <a:alphaModFix/>
            </a:blip>
            <a:stretch>
              <a:fillRect/>
            </a:stretch>
          </p:blipFill>
          <p:spPr>
            <a:xfrm>
              <a:off x="3012763" y="1340212"/>
              <a:ext cx="929174" cy="696686"/>
            </a:xfrm>
            <a:prstGeom prst="rect">
              <a:avLst/>
            </a:prstGeom>
            <a:noFill/>
            <a:ln>
              <a:noFill/>
            </a:ln>
          </p:spPr>
        </p:pic>
        <p:sp>
          <p:nvSpPr>
            <p:cNvPr id="503" name="Google Shape;503;g94fa88eb93_0_2923"/>
            <p:cNvSpPr txBox="1"/>
            <p:nvPr/>
          </p:nvSpPr>
          <p:spPr>
            <a:xfrm>
              <a:off x="3152694" y="2036883"/>
              <a:ext cx="582600" cy="2052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ES" sz="1100"/>
                <a:t>Banda</a:t>
              </a:r>
              <a:endParaRPr sz="1100"/>
            </a:p>
          </p:txBody>
        </p:sp>
      </p:grpSp>
      <p:grpSp>
        <p:nvGrpSpPr>
          <p:cNvPr id="504" name="Google Shape;504;g94fa88eb93_0_2923"/>
          <p:cNvGrpSpPr/>
          <p:nvPr/>
        </p:nvGrpSpPr>
        <p:grpSpPr>
          <a:xfrm>
            <a:off x="5093960" y="4445135"/>
            <a:ext cx="1758756" cy="1149988"/>
            <a:chOff x="6711787" y="2945925"/>
            <a:chExt cx="1319100" cy="862513"/>
          </a:xfrm>
        </p:grpSpPr>
        <p:pic>
          <p:nvPicPr>
            <p:cNvPr descr="1f951, avocado icon" id="505" name="Google Shape;505;g94fa88eb93_0_2923"/>
            <p:cNvPicPr preferRelativeResize="0"/>
            <p:nvPr/>
          </p:nvPicPr>
          <p:blipFill>
            <a:blip r:embed="rId9">
              <a:alphaModFix/>
            </a:blip>
            <a:stretch>
              <a:fillRect/>
            </a:stretch>
          </p:blipFill>
          <p:spPr>
            <a:xfrm>
              <a:off x="7142613" y="2945925"/>
              <a:ext cx="611900" cy="611900"/>
            </a:xfrm>
            <a:prstGeom prst="rect">
              <a:avLst/>
            </a:prstGeom>
            <a:noFill/>
            <a:ln>
              <a:noFill/>
            </a:ln>
          </p:spPr>
        </p:pic>
        <p:sp>
          <p:nvSpPr>
            <p:cNvPr id="506" name="Google Shape;506;g94fa88eb93_0_2923"/>
            <p:cNvSpPr txBox="1"/>
            <p:nvPr/>
          </p:nvSpPr>
          <p:spPr>
            <a:xfrm>
              <a:off x="6711787" y="3473638"/>
              <a:ext cx="1319100" cy="334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ES" sz="1100"/>
                <a:t>Jingle para empresa</a:t>
              </a:r>
              <a:endParaRPr sz="1100"/>
            </a:p>
            <a:p>
              <a:pPr indent="0" lvl="0" marL="0" rtl="0" algn="ctr">
                <a:spcBef>
                  <a:spcPts val="0"/>
                </a:spcBef>
                <a:spcAft>
                  <a:spcPts val="0"/>
                </a:spcAft>
                <a:buNone/>
              </a:pPr>
              <a:r>
                <a:rPr lang="es-ES" sz="1100"/>
                <a:t>(Aguacate)</a:t>
              </a:r>
              <a:endParaRPr sz="1100"/>
            </a:p>
          </p:txBody>
        </p:sp>
      </p:grpSp>
      <p:sp>
        <p:nvSpPr>
          <p:cNvPr id="507" name="Google Shape;507;g94fa88eb93_0_2923"/>
          <p:cNvSpPr txBox="1"/>
          <p:nvPr/>
        </p:nvSpPr>
        <p:spPr>
          <a:xfrm>
            <a:off x="3880467" y="951367"/>
            <a:ext cx="6493500" cy="644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ES" sz="3200">
                <a:solidFill>
                  <a:srgbClr val="38761D"/>
                </a:solidFill>
              </a:rPr>
              <a:t>GenM-ers (músicos genéticos)</a:t>
            </a:r>
            <a:endParaRPr sz="3200">
              <a:solidFill>
                <a:srgbClr val="38761D"/>
              </a:solidFill>
            </a:endParaRPr>
          </a:p>
        </p:txBody>
      </p:sp>
      <p:sp>
        <p:nvSpPr>
          <p:cNvPr id="508" name="Google Shape;508;g94fa88eb93_0_2923"/>
          <p:cNvSpPr txBox="1"/>
          <p:nvPr/>
        </p:nvSpPr>
        <p:spPr>
          <a:xfrm>
            <a:off x="3880467" y="3504933"/>
            <a:ext cx="2286000" cy="6444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ES" sz="3200">
                <a:solidFill>
                  <a:srgbClr val="38761D"/>
                </a:solidFill>
              </a:rPr>
              <a:t>Jingles</a:t>
            </a:r>
            <a:endParaRPr sz="3200">
              <a:solidFill>
                <a:srgbClr val="38761D"/>
              </a:solidFill>
            </a:endParaRPr>
          </a:p>
        </p:txBody>
      </p:sp>
      <p:grpSp>
        <p:nvGrpSpPr>
          <p:cNvPr id="509" name="Google Shape;509;g94fa88eb93_0_2923"/>
          <p:cNvGrpSpPr/>
          <p:nvPr/>
        </p:nvGrpSpPr>
        <p:grpSpPr>
          <a:xfrm>
            <a:off x="3721457" y="4445122"/>
            <a:ext cx="1758756" cy="1149988"/>
            <a:chOff x="2791162" y="3333925"/>
            <a:chExt cx="1319100" cy="862513"/>
          </a:xfrm>
        </p:grpSpPr>
        <p:sp>
          <p:nvSpPr>
            <p:cNvPr id="510" name="Google Shape;510;g94fa88eb93_0_2923"/>
            <p:cNvSpPr txBox="1"/>
            <p:nvPr/>
          </p:nvSpPr>
          <p:spPr>
            <a:xfrm>
              <a:off x="2791162" y="3861638"/>
              <a:ext cx="1319100" cy="3348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ES" sz="1100"/>
                <a:t>Jingle para empresa</a:t>
              </a:r>
              <a:endParaRPr sz="1100"/>
            </a:p>
            <a:p>
              <a:pPr indent="0" lvl="0" marL="0" rtl="0" algn="ctr">
                <a:spcBef>
                  <a:spcPts val="0"/>
                </a:spcBef>
                <a:spcAft>
                  <a:spcPts val="0"/>
                </a:spcAft>
                <a:buNone/>
              </a:pPr>
              <a:r>
                <a:rPr lang="es-ES" sz="1100"/>
                <a:t>(Marihuana CBD)</a:t>
              </a:r>
              <a:endParaRPr sz="1100"/>
            </a:p>
          </p:txBody>
        </p:sp>
        <p:pic>
          <p:nvPicPr>
            <p:cNvPr descr="Weed Icon of Glyph style - Available in SVG, PNG, EPS, AI &amp; Icon fonts" id="511" name="Google Shape;511;g94fa88eb93_0_2923"/>
            <p:cNvPicPr preferRelativeResize="0"/>
            <p:nvPr/>
          </p:nvPicPr>
          <p:blipFill>
            <a:blip r:embed="rId10">
              <a:alphaModFix/>
            </a:blip>
            <a:stretch>
              <a:fillRect/>
            </a:stretch>
          </p:blipFill>
          <p:spPr>
            <a:xfrm>
              <a:off x="3180700" y="3333925"/>
              <a:ext cx="540000" cy="540000"/>
            </a:xfrm>
            <a:prstGeom prst="rect">
              <a:avLst/>
            </a:prstGeom>
            <a:noFill/>
            <a:ln>
              <a:noFill/>
            </a:ln>
          </p:spPr>
        </p:pic>
      </p:grpSp>
      <p:grpSp>
        <p:nvGrpSpPr>
          <p:cNvPr id="512" name="Google Shape;512;g94fa88eb93_0_2923"/>
          <p:cNvGrpSpPr/>
          <p:nvPr/>
        </p:nvGrpSpPr>
        <p:grpSpPr>
          <a:xfrm>
            <a:off x="7040057" y="3504846"/>
            <a:ext cx="4508287" cy="1622459"/>
            <a:chOff x="5280175" y="2628700"/>
            <a:chExt cx="3381300" cy="1216875"/>
          </a:xfrm>
        </p:grpSpPr>
        <p:sp>
          <p:nvSpPr>
            <p:cNvPr id="513" name="Google Shape;513;g94fa88eb93_0_2923"/>
            <p:cNvSpPr txBox="1"/>
            <p:nvPr/>
          </p:nvSpPr>
          <p:spPr>
            <a:xfrm>
              <a:off x="5280175" y="2628700"/>
              <a:ext cx="3381300" cy="483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ES" sz="3200">
                  <a:solidFill>
                    <a:srgbClr val="38761D"/>
                  </a:solidFill>
                </a:rPr>
                <a:t>Canciones especiales</a:t>
              </a:r>
              <a:endParaRPr sz="3200">
                <a:solidFill>
                  <a:srgbClr val="38761D"/>
                </a:solidFill>
              </a:endParaRPr>
            </a:p>
          </p:txBody>
        </p:sp>
        <p:sp>
          <p:nvSpPr>
            <p:cNvPr id="514" name="Google Shape;514;g94fa88eb93_0_2923"/>
            <p:cNvSpPr txBox="1"/>
            <p:nvPr/>
          </p:nvSpPr>
          <p:spPr>
            <a:xfrm>
              <a:off x="5374475" y="3362275"/>
              <a:ext cx="2327400" cy="4833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ES" sz="1900"/>
                <a:t>Mascotas, personas, etc</a:t>
              </a:r>
              <a:endParaRPr sz="1900"/>
            </a:p>
          </p:txBody>
        </p:sp>
      </p:grpSp>
      <p:sp>
        <p:nvSpPr>
          <p:cNvPr id="515" name="Google Shape;515;g94fa88eb93_0_2923"/>
          <p:cNvSpPr txBox="1"/>
          <p:nvPr>
            <p:ph type="title"/>
          </p:nvPr>
        </p:nvSpPr>
        <p:spPr>
          <a:xfrm>
            <a:off x="648000" y="648000"/>
            <a:ext cx="4419300"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5100"/>
              <a:buFont typeface="Bodoni"/>
              <a:buNone/>
            </a:pPr>
            <a:r>
              <a:rPr lang="es-ES"/>
              <a:t>GenM</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g94fa88eb93_0_2953"/>
          <p:cNvPicPr preferRelativeResize="0"/>
          <p:nvPr/>
        </p:nvPicPr>
        <p:blipFill>
          <a:blip r:embed="rId3">
            <a:alphaModFix/>
          </a:blip>
          <a:stretch>
            <a:fillRect/>
          </a:stretch>
        </p:blipFill>
        <p:spPr>
          <a:xfrm>
            <a:off x="1700400" y="1463625"/>
            <a:ext cx="4086901" cy="4987975"/>
          </a:xfrm>
          <a:prstGeom prst="rect">
            <a:avLst/>
          </a:prstGeom>
          <a:noFill/>
          <a:ln>
            <a:noFill/>
          </a:ln>
        </p:spPr>
      </p:pic>
      <p:pic>
        <p:nvPicPr>
          <p:cNvPr descr="File:Artist's concept of the Astrobee robotic free flyer.png ..." id="521" name="Google Shape;521;g94fa88eb93_0_2953"/>
          <p:cNvPicPr preferRelativeResize="0"/>
          <p:nvPr/>
        </p:nvPicPr>
        <p:blipFill>
          <a:blip r:embed="rId4">
            <a:alphaModFix/>
          </a:blip>
          <a:stretch>
            <a:fillRect/>
          </a:stretch>
        </p:blipFill>
        <p:spPr>
          <a:xfrm>
            <a:off x="6033200" y="3651967"/>
            <a:ext cx="2279700" cy="2275467"/>
          </a:xfrm>
          <a:prstGeom prst="rect">
            <a:avLst/>
          </a:prstGeom>
          <a:noFill/>
          <a:ln>
            <a:noFill/>
          </a:ln>
        </p:spPr>
      </p:pic>
      <p:sp>
        <p:nvSpPr>
          <p:cNvPr id="522" name="Google Shape;522;g94fa88eb93_0_2953"/>
          <p:cNvSpPr txBox="1"/>
          <p:nvPr/>
        </p:nvSpPr>
        <p:spPr>
          <a:xfrm>
            <a:off x="8350367" y="2830017"/>
            <a:ext cx="2988000" cy="16104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ES" sz="3700">
                <a:solidFill>
                  <a:srgbClr val="1155CC"/>
                </a:solidFill>
                <a:latin typeface="Calibri"/>
                <a:ea typeface="Calibri"/>
                <a:cs typeface="Calibri"/>
                <a:sym typeface="Calibri"/>
              </a:rPr>
              <a:t>ZeroRobotics</a:t>
            </a:r>
            <a:endParaRPr sz="3700">
              <a:solidFill>
                <a:srgbClr val="1155CC"/>
              </a:solidFill>
              <a:latin typeface="Calibri"/>
              <a:ea typeface="Calibri"/>
              <a:cs typeface="Calibri"/>
              <a:sym typeface="Calibri"/>
            </a:endParaRPr>
          </a:p>
          <a:p>
            <a:pPr indent="0" lvl="0" marL="0" rtl="0" algn="ctr">
              <a:spcBef>
                <a:spcPts val="0"/>
              </a:spcBef>
              <a:spcAft>
                <a:spcPts val="0"/>
              </a:spcAft>
              <a:buNone/>
            </a:pPr>
            <a:r>
              <a:rPr lang="es-ES" sz="2700">
                <a:latin typeface="Calibri"/>
                <a:ea typeface="Calibri"/>
                <a:cs typeface="Calibri"/>
                <a:sym typeface="Calibri"/>
              </a:rPr>
              <a:t>AstroBEE (ISS)</a:t>
            </a:r>
            <a:endParaRPr sz="2700">
              <a:latin typeface="Calibri"/>
              <a:ea typeface="Calibri"/>
              <a:cs typeface="Calibri"/>
              <a:sym typeface="Calibri"/>
            </a:endParaRPr>
          </a:p>
          <a:p>
            <a:pPr indent="0" lvl="0" marL="0" rtl="0" algn="ctr">
              <a:spcBef>
                <a:spcPts val="0"/>
              </a:spcBef>
              <a:spcAft>
                <a:spcPts val="0"/>
              </a:spcAft>
              <a:buNone/>
            </a:pPr>
            <a:r>
              <a:rPr lang="es-ES" sz="2700">
                <a:latin typeface="Calibri"/>
                <a:ea typeface="Calibri"/>
                <a:cs typeface="Calibri"/>
                <a:sym typeface="Calibri"/>
              </a:rPr>
              <a:t>NASA/MIT</a:t>
            </a:r>
            <a:endParaRPr sz="2700">
              <a:latin typeface="Calibri"/>
              <a:ea typeface="Calibri"/>
              <a:cs typeface="Calibri"/>
              <a:sym typeface="Calibri"/>
            </a:endParaRPr>
          </a:p>
        </p:txBody>
      </p:sp>
      <p:pic>
        <p:nvPicPr>
          <p:cNvPr id="523" name="Google Shape;523;g94fa88eb93_0_2953"/>
          <p:cNvPicPr preferRelativeResize="0"/>
          <p:nvPr/>
        </p:nvPicPr>
        <p:blipFill rotWithShape="1">
          <a:blip r:embed="rId5">
            <a:alphaModFix/>
          </a:blip>
          <a:srcRect b="0" l="0" r="0" t="0"/>
          <a:stretch/>
        </p:blipFill>
        <p:spPr>
          <a:xfrm>
            <a:off x="8641455" y="5225244"/>
            <a:ext cx="2405801" cy="986633"/>
          </a:xfrm>
          <a:prstGeom prst="rect">
            <a:avLst/>
          </a:prstGeom>
          <a:noFill/>
          <a:ln>
            <a:noFill/>
          </a:ln>
        </p:spPr>
      </p:pic>
      <p:sp>
        <p:nvSpPr>
          <p:cNvPr id="524" name="Google Shape;524;g94fa88eb93_0_2953"/>
          <p:cNvSpPr/>
          <p:nvPr/>
        </p:nvSpPr>
        <p:spPr>
          <a:xfrm>
            <a:off x="9489967" y="4440433"/>
            <a:ext cx="708900" cy="7848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525" name="Google Shape;525;g94fa88eb93_0_2953"/>
          <p:cNvSpPr txBox="1"/>
          <p:nvPr/>
        </p:nvSpPr>
        <p:spPr>
          <a:xfrm>
            <a:off x="5870400" y="1463633"/>
            <a:ext cx="2988000" cy="8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ES" sz="2100">
                <a:solidFill>
                  <a:srgbClr val="38761D"/>
                </a:solidFill>
              </a:rPr>
              <a:t>Profesores altamente capacitados</a:t>
            </a:r>
            <a:endParaRPr sz="2100">
              <a:solidFill>
                <a:srgbClr val="38761D"/>
              </a:solidFill>
            </a:endParaRPr>
          </a:p>
        </p:txBody>
      </p:sp>
      <p:sp>
        <p:nvSpPr>
          <p:cNvPr id="526" name="Google Shape;526;g94fa88eb93_0_2953"/>
          <p:cNvSpPr txBox="1"/>
          <p:nvPr/>
        </p:nvSpPr>
        <p:spPr>
          <a:xfrm>
            <a:off x="9258667" y="1463633"/>
            <a:ext cx="2170500" cy="8661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ES" sz="2100">
                <a:solidFill>
                  <a:srgbClr val="38761D"/>
                </a:solidFill>
              </a:rPr>
              <a:t>Cursos cortos y prácticos</a:t>
            </a:r>
            <a:endParaRPr sz="2100">
              <a:solidFill>
                <a:srgbClr val="38761D"/>
              </a:solidFill>
            </a:endParaRPr>
          </a:p>
        </p:txBody>
      </p:sp>
      <p:sp>
        <p:nvSpPr>
          <p:cNvPr id="527" name="Google Shape;527;g94fa88eb93_0_2953"/>
          <p:cNvSpPr txBox="1"/>
          <p:nvPr>
            <p:ph type="title"/>
          </p:nvPr>
        </p:nvSpPr>
        <p:spPr>
          <a:xfrm>
            <a:off x="648000" y="648000"/>
            <a:ext cx="4419300"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5100"/>
              <a:buFont typeface="Bodoni"/>
              <a:buNone/>
            </a:pPr>
            <a:r>
              <a:rPr lang="es-ES"/>
              <a:t>Club 4.0</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g94fa88eb93_0_2001"/>
          <p:cNvSpPr txBox="1"/>
          <p:nvPr>
            <p:ph type="title"/>
          </p:nvPr>
        </p:nvSpPr>
        <p:spPr>
          <a:xfrm>
            <a:off x="648000" y="648000"/>
            <a:ext cx="8303100"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5100"/>
              <a:buFont typeface="Bodoni"/>
              <a:buNone/>
            </a:pPr>
            <a:r>
              <a:rPr lang="es-ES"/>
              <a:t>De qué se trata este curso?</a:t>
            </a:r>
            <a:endParaRPr/>
          </a:p>
        </p:txBody>
      </p:sp>
      <p:pic>
        <p:nvPicPr>
          <p:cNvPr descr="Autonomous Law Enforcement Drones : Atlas PRO Drone" id="534" name="Google Shape;534;g94fa88eb93_0_2001"/>
          <p:cNvPicPr preferRelativeResize="0"/>
          <p:nvPr/>
        </p:nvPicPr>
        <p:blipFill>
          <a:blip r:embed="rId3">
            <a:alphaModFix/>
          </a:blip>
          <a:stretch>
            <a:fillRect/>
          </a:stretch>
        </p:blipFill>
        <p:spPr>
          <a:xfrm>
            <a:off x="1026700" y="2090675"/>
            <a:ext cx="2646575" cy="2873400"/>
          </a:xfrm>
          <a:prstGeom prst="rect">
            <a:avLst/>
          </a:prstGeom>
          <a:noFill/>
          <a:ln>
            <a:noFill/>
          </a:ln>
        </p:spPr>
      </p:pic>
      <p:sp>
        <p:nvSpPr>
          <p:cNvPr id="535" name="Google Shape;535;g94fa88eb93_0_2001"/>
          <p:cNvSpPr txBox="1"/>
          <p:nvPr/>
        </p:nvSpPr>
        <p:spPr>
          <a:xfrm>
            <a:off x="4318800" y="2646500"/>
            <a:ext cx="5639700" cy="184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3600">
                <a:solidFill>
                  <a:srgbClr val="1C4587"/>
                </a:solidFill>
                <a:latin typeface="Gill Sans"/>
                <a:ea typeface="Gill Sans"/>
                <a:cs typeface="Gill Sans"/>
                <a:sym typeface="Gill Sans"/>
              </a:rPr>
              <a:t>Transformar UAVs en mucho más que cámaras volando</a:t>
            </a:r>
            <a:endParaRPr sz="3600">
              <a:solidFill>
                <a:srgbClr val="1C4587"/>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g94fa88eb93_0_2009"/>
          <p:cNvSpPr txBox="1"/>
          <p:nvPr/>
        </p:nvSpPr>
        <p:spPr>
          <a:xfrm>
            <a:off x="480775" y="1116425"/>
            <a:ext cx="7334100" cy="164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900">
                <a:solidFill>
                  <a:srgbClr val="1C4587"/>
                </a:solidFill>
              </a:rPr>
              <a:t>Sección 1</a:t>
            </a:r>
            <a:endParaRPr b="1" sz="1900">
              <a:solidFill>
                <a:srgbClr val="1C4587"/>
              </a:solidFill>
            </a:endParaRPr>
          </a:p>
          <a:p>
            <a:pPr indent="0" lvl="0" marL="0" rtl="0" algn="l">
              <a:spcBef>
                <a:spcPts val="0"/>
              </a:spcBef>
              <a:spcAft>
                <a:spcPts val="0"/>
              </a:spcAft>
              <a:buNone/>
            </a:pPr>
            <a:r>
              <a:t/>
            </a:r>
            <a:endParaRPr sz="1500"/>
          </a:p>
          <a:p>
            <a:pPr indent="-311150" lvl="0" marL="457200" rtl="0" algn="l">
              <a:spcBef>
                <a:spcPts val="0"/>
              </a:spcBef>
              <a:spcAft>
                <a:spcPts val="0"/>
              </a:spcAft>
              <a:buSzPts val="1500"/>
              <a:buChar char="●"/>
            </a:pPr>
            <a:r>
              <a:rPr lang="es-ES" sz="1500"/>
              <a:t>Revisión de aplicaciones actuales con UAVs y aplicaciones futuras inmediatas</a:t>
            </a:r>
            <a:endParaRPr sz="1500"/>
          </a:p>
          <a:p>
            <a:pPr indent="-311150" lvl="0" marL="457200" rtl="0" algn="l">
              <a:spcBef>
                <a:spcPts val="0"/>
              </a:spcBef>
              <a:spcAft>
                <a:spcPts val="0"/>
              </a:spcAft>
              <a:buSzPts val="1500"/>
              <a:buChar char="●"/>
            </a:pPr>
            <a:r>
              <a:rPr lang="es-ES" sz="1500"/>
              <a:t>Emprendimiento</a:t>
            </a:r>
            <a:endParaRPr sz="1500"/>
          </a:p>
          <a:p>
            <a:pPr indent="-311150" lvl="0" marL="457200" rtl="0" algn="l">
              <a:spcBef>
                <a:spcPts val="0"/>
              </a:spcBef>
              <a:spcAft>
                <a:spcPts val="0"/>
              </a:spcAft>
              <a:buSzPts val="1500"/>
              <a:buChar char="●"/>
            </a:pPr>
            <a:r>
              <a:rPr lang="es-ES" sz="1500"/>
              <a:t>Tutorial de Git y GitHub</a:t>
            </a:r>
            <a:endParaRPr sz="1500"/>
          </a:p>
          <a:p>
            <a:pPr indent="-311150" lvl="0" marL="457200" rtl="0" algn="l">
              <a:spcBef>
                <a:spcPts val="0"/>
              </a:spcBef>
              <a:spcAft>
                <a:spcPts val="0"/>
              </a:spcAft>
              <a:buSzPts val="1500"/>
              <a:buChar char="●"/>
            </a:pPr>
            <a:r>
              <a:rPr lang="es-ES" sz="1500"/>
              <a:t>Tutorial de Python general</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542" name="Google Shape;542;g94fa88eb93_0_2009"/>
          <p:cNvSpPr txBox="1"/>
          <p:nvPr/>
        </p:nvSpPr>
        <p:spPr>
          <a:xfrm>
            <a:off x="480767" y="311085"/>
            <a:ext cx="8238900" cy="556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Agenda del curso</a:t>
            </a:r>
            <a:endParaRPr sz="4400">
              <a:solidFill>
                <a:srgbClr val="3F3F3F"/>
              </a:solidFill>
              <a:latin typeface="Bodoni"/>
              <a:ea typeface="Bodoni"/>
              <a:cs typeface="Bodoni"/>
              <a:sym typeface="Bodoni"/>
            </a:endParaRPr>
          </a:p>
        </p:txBody>
      </p:sp>
      <p:sp>
        <p:nvSpPr>
          <p:cNvPr id="543" name="Google Shape;543;g94fa88eb93_0_2009"/>
          <p:cNvSpPr txBox="1"/>
          <p:nvPr/>
        </p:nvSpPr>
        <p:spPr>
          <a:xfrm>
            <a:off x="480775" y="2648625"/>
            <a:ext cx="7583700" cy="16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900">
                <a:solidFill>
                  <a:srgbClr val="1C4587"/>
                </a:solidFill>
              </a:rPr>
              <a:t>Sección 2</a:t>
            </a:r>
            <a:endParaRPr b="1" sz="1900">
              <a:solidFill>
                <a:srgbClr val="1C4587"/>
              </a:solidFill>
            </a:endParaRPr>
          </a:p>
          <a:p>
            <a:pPr indent="0" lvl="0" marL="0" rtl="0" algn="l">
              <a:spcBef>
                <a:spcPts val="0"/>
              </a:spcBef>
              <a:spcAft>
                <a:spcPts val="0"/>
              </a:spcAft>
              <a:buNone/>
            </a:pPr>
            <a:r>
              <a:t/>
            </a:r>
            <a:endParaRPr sz="1500">
              <a:solidFill>
                <a:schemeClr val="dk1"/>
              </a:solidFill>
            </a:endParaRPr>
          </a:p>
          <a:p>
            <a:pPr indent="-311150" lvl="0" marL="457200" rtl="0" algn="l">
              <a:spcBef>
                <a:spcPts val="0"/>
              </a:spcBef>
              <a:spcAft>
                <a:spcPts val="0"/>
              </a:spcAft>
              <a:buSzPts val="1500"/>
              <a:buChar char="●"/>
            </a:pPr>
            <a:r>
              <a:rPr lang="es-ES" sz="1500"/>
              <a:t>Instalación y configuración de ArduPilot SITL (Software In The Loop)</a:t>
            </a:r>
            <a:endParaRPr sz="1500"/>
          </a:p>
          <a:p>
            <a:pPr indent="-311150" lvl="0" marL="457200" rtl="0" algn="l">
              <a:spcBef>
                <a:spcPts val="0"/>
              </a:spcBef>
              <a:spcAft>
                <a:spcPts val="0"/>
              </a:spcAft>
              <a:buSzPts val="1500"/>
              <a:buChar char="●"/>
            </a:pPr>
            <a:r>
              <a:rPr lang="es-ES" sz="1500"/>
              <a:t>Instalación y configuración de librerías Python para control de piloto automático.</a:t>
            </a:r>
            <a:endParaRPr sz="1500"/>
          </a:p>
          <a:p>
            <a:pPr indent="-311150" lvl="0" marL="457200" rtl="0" algn="l">
              <a:spcBef>
                <a:spcPts val="0"/>
              </a:spcBef>
              <a:spcAft>
                <a:spcPts val="0"/>
              </a:spcAft>
              <a:buSzPts val="1500"/>
              <a:buChar char="●"/>
            </a:pPr>
            <a:r>
              <a:rPr lang="es-ES" sz="1500"/>
              <a:t>Tutorial de DroneKit</a:t>
            </a:r>
            <a:endParaRPr sz="1500"/>
          </a:p>
          <a:p>
            <a:pPr indent="-311150" lvl="0" marL="457200" rtl="0" algn="l">
              <a:spcBef>
                <a:spcPts val="0"/>
              </a:spcBef>
              <a:spcAft>
                <a:spcPts val="0"/>
              </a:spcAft>
              <a:buSzPts val="1500"/>
              <a:buChar char="●"/>
            </a:pPr>
            <a:r>
              <a:rPr lang="es-ES" sz="1500"/>
              <a:t>Tutorial de Amazon Web Services para simulación</a:t>
            </a:r>
            <a:endParaRPr sz="1500"/>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t/>
            </a:r>
            <a:endParaRPr sz="1500">
              <a:solidFill>
                <a:schemeClr val="dk1"/>
              </a:solidFill>
            </a:endParaRPr>
          </a:p>
        </p:txBody>
      </p:sp>
      <p:sp>
        <p:nvSpPr>
          <p:cNvPr id="544" name="Google Shape;544;g94fa88eb93_0_2009"/>
          <p:cNvSpPr txBox="1"/>
          <p:nvPr/>
        </p:nvSpPr>
        <p:spPr>
          <a:xfrm>
            <a:off x="440900" y="4230700"/>
            <a:ext cx="5918700" cy="1377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900">
                <a:solidFill>
                  <a:srgbClr val="1C4587"/>
                </a:solidFill>
              </a:rPr>
              <a:t>Sección 3</a:t>
            </a:r>
            <a:endParaRPr b="1" sz="1900">
              <a:solidFill>
                <a:srgbClr val="1C4587"/>
              </a:solidFill>
            </a:endParaRPr>
          </a:p>
          <a:p>
            <a:pPr indent="0" lvl="0" marL="0" rtl="0" algn="l">
              <a:spcBef>
                <a:spcPts val="0"/>
              </a:spcBef>
              <a:spcAft>
                <a:spcPts val="0"/>
              </a:spcAft>
              <a:buNone/>
            </a:pPr>
            <a:r>
              <a:t/>
            </a:r>
            <a:endParaRPr sz="1500">
              <a:solidFill>
                <a:schemeClr val="dk1"/>
              </a:solidFill>
            </a:endParaRPr>
          </a:p>
          <a:p>
            <a:pPr indent="-311150" lvl="0" marL="457200" rtl="0" algn="l">
              <a:spcBef>
                <a:spcPts val="0"/>
              </a:spcBef>
              <a:spcAft>
                <a:spcPts val="0"/>
              </a:spcAft>
              <a:buSzPts val="1500"/>
              <a:buChar char="●"/>
            </a:pPr>
            <a:r>
              <a:rPr lang="es-ES" sz="1500"/>
              <a:t>Despliegue de cluster de UAVs simulado</a:t>
            </a:r>
            <a:endParaRPr sz="1500"/>
          </a:p>
          <a:p>
            <a:pPr indent="-311150" lvl="0" marL="457200" rtl="0" algn="l">
              <a:spcBef>
                <a:spcPts val="0"/>
              </a:spcBef>
              <a:spcAft>
                <a:spcPts val="0"/>
              </a:spcAft>
              <a:buSzPts val="1500"/>
              <a:buChar char="●"/>
            </a:pPr>
            <a:r>
              <a:rPr lang="es-ES" sz="1500"/>
              <a:t>Programación de aplicación software para un solo UAV</a:t>
            </a:r>
            <a:endParaRPr sz="1500"/>
          </a:p>
          <a:p>
            <a:pPr indent="-311150" lvl="0" marL="457200" rtl="0" algn="l">
              <a:spcBef>
                <a:spcPts val="0"/>
              </a:spcBef>
              <a:spcAft>
                <a:spcPts val="0"/>
              </a:spcAft>
              <a:buSzPts val="1500"/>
              <a:buChar char="●"/>
            </a:pPr>
            <a:r>
              <a:rPr lang="es-ES" sz="1500"/>
              <a:t>Programación de aplicación software para múltiples UAV</a:t>
            </a:r>
            <a:endParaRPr sz="1500"/>
          </a:p>
          <a:p>
            <a:pPr indent="0" lvl="0" marL="0" rtl="0" algn="l">
              <a:spcBef>
                <a:spcPts val="0"/>
              </a:spcBef>
              <a:spcAft>
                <a:spcPts val="0"/>
              </a:spcAft>
              <a:buNone/>
            </a:pPr>
            <a:r>
              <a:t/>
            </a:r>
            <a:endParaRPr sz="1500"/>
          </a:p>
        </p:txBody>
      </p:sp>
      <p:sp>
        <p:nvSpPr>
          <p:cNvPr id="545" name="Google Shape;545;g94fa88eb93_0_2009"/>
          <p:cNvSpPr txBox="1"/>
          <p:nvPr/>
        </p:nvSpPr>
        <p:spPr>
          <a:xfrm>
            <a:off x="480775" y="5546400"/>
            <a:ext cx="6688500" cy="100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s-ES" sz="1900">
                <a:solidFill>
                  <a:srgbClr val="1C4587"/>
                </a:solidFill>
              </a:rPr>
              <a:t>Sesión 4</a:t>
            </a:r>
            <a:endParaRPr b="1" sz="1900">
              <a:solidFill>
                <a:srgbClr val="1C4587"/>
              </a:solidFill>
            </a:endParaRPr>
          </a:p>
          <a:p>
            <a:pPr indent="0" lvl="0" marL="0" rtl="0" algn="l">
              <a:spcBef>
                <a:spcPts val="0"/>
              </a:spcBef>
              <a:spcAft>
                <a:spcPts val="0"/>
              </a:spcAft>
              <a:buNone/>
            </a:pPr>
            <a:r>
              <a:t/>
            </a:r>
            <a:endParaRPr sz="1500">
              <a:solidFill>
                <a:schemeClr val="dk1"/>
              </a:solidFill>
            </a:endParaRPr>
          </a:p>
          <a:p>
            <a:pPr indent="-311150" lvl="0" marL="457200" rtl="0" algn="l">
              <a:spcBef>
                <a:spcPts val="0"/>
              </a:spcBef>
              <a:spcAft>
                <a:spcPts val="0"/>
              </a:spcAft>
              <a:buSzPts val="1500"/>
              <a:buChar char="●"/>
            </a:pPr>
            <a:r>
              <a:rPr lang="es-ES" sz="1500"/>
              <a:t>Introducción a Deep Learning y Visión por computador con OpenCV.</a:t>
            </a:r>
            <a:endParaRPr sz="1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g94fa88eb93_0_2019"/>
          <p:cNvSpPr txBox="1"/>
          <p:nvPr>
            <p:ph idx="12" type="sldNum"/>
          </p:nvPr>
        </p:nvSpPr>
        <p:spPr>
          <a:xfrm>
            <a:off x="0" y="0"/>
            <a:ext cx="1125300" cy="112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s-ES"/>
              <a:t>‹#›</a:t>
            </a:fld>
            <a:endParaRPr/>
          </a:p>
        </p:txBody>
      </p:sp>
      <p:pic>
        <p:nvPicPr>
          <p:cNvPr descr="El viaje de &quot;Curiosity&quot; busca vida en Marte - BBC News Mundo" id="551" name="Google Shape;551;g94fa88eb93_0_2019"/>
          <p:cNvPicPr preferRelativeResize="0"/>
          <p:nvPr/>
        </p:nvPicPr>
        <p:blipFill rotWithShape="1">
          <a:blip r:embed="rId3">
            <a:alphaModFix/>
          </a:blip>
          <a:srcRect b="0" l="0" r="0" t="0"/>
          <a:stretch/>
        </p:blipFill>
        <p:spPr>
          <a:xfrm>
            <a:off x="682083" y="723846"/>
            <a:ext cx="3493913" cy="1965326"/>
          </a:xfrm>
          <a:prstGeom prst="rect">
            <a:avLst/>
          </a:prstGeom>
          <a:noFill/>
          <a:ln>
            <a:noFill/>
          </a:ln>
        </p:spPr>
      </p:pic>
      <p:pic>
        <p:nvPicPr>
          <p:cNvPr descr="How SpaceX's emergency escape system could save NASA astronauts ..." id="552" name="Google Shape;552;g94fa88eb93_0_2019"/>
          <p:cNvPicPr preferRelativeResize="0"/>
          <p:nvPr/>
        </p:nvPicPr>
        <p:blipFill rotWithShape="1">
          <a:blip r:embed="rId4">
            <a:alphaModFix/>
          </a:blip>
          <a:srcRect b="0" l="0" r="0" t="0"/>
          <a:stretch/>
        </p:blipFill>
        <p:spPr>
          <a:xfrm>
            <a:off x="3392035" y="714355"/>
            <a:ext cx="2499782" cy="2356485"/>
          </a:xfrm>
          <a:prstGeom prst="rect">
            <a:avLst/>
          </a:prstGeom>
          <a:noFill/>
          <a:ln>
            <a:noFill/>
          </a:ln>
        </p:spPr>
      </p:pic>
      <p:pic>
        <p:nvPicPr>
          <p:cNvPr descr="Aircraft Flight Dynamics" id="553" name="Google Shape;553;g94fa88eb93_0_2019"/>
          <p:cNvPicPr preferRelativeResize="0"/>
          <p:nvPr/>
        </p:nvPicPr>
        <p:blipFill rotWithShape="1">
          <a:blip r:embed="rId5">
            <a:alphaModFix/>
          </a:blip>
          <a:srcRect b="0" l="0" r="0" t="0"/>
          <a:stretch/>
        </p:blipFill>
        <p:spPr>
          <a:xfrm>
            <a:off x="5891817" y="714355"/>
            <a:ext cx="3714208" cy="2054911"/>
          </a:xfrm>
          <a:prstGeom prst="rect">
            <a:avLst/>
          </a:prstGeom>
          <a:noFill/>
          <a:ln>
            <a:noFill/>
          </a:ln>
        </p:spPr>
      </p:pic>
      <p:pic>
        <p:nvPicPr>
          <p:cNvPr descr="Propulsion - Wikipedia" id="554" name="Google Shape;554;g94fa88eb93_0_2019"/>
          <p:cNvPicPr preferRelativeResize="0"/>
          <p:nvPr/>
        </p:nvPicPr>
        <p:blipFill rotWithShape="1">
          <a:blip r:embed="rId6">
            <a:alphaModFix/>
          </a:blip>
          <a:srcRect b="0" l="0" r="0" t="0"/>
          <a:stretch/>
        </p:blipFill>
        <p:spPr>
          <a:xfrm>
            <a:off x="5904819" y="2466149"/>
            <a:ext cx="3701208" cy="2921001"/>
          </a:xfrm>
          <a:prstGeom prst="rect">
            <a:avLst/>
          </a:prstGeom>
          <a:noFill/>
          <a:ln>
            <a:noFill/>
          </a:ln>
        </p:spPr>
      </p:pic>
      <p:pic>
        <p:nvPicPr>
          <p:cNvPr descr="Boston Dynamics le entregó su perro robot a MythBusters para que ..." id="555" name="Google Shape;555;g94fa88eb93_0_2019"/>
          <p:cNvPicPr preferRelativeResize="0"/>
          <p:nvPr/>
        </p:nvPicPr>
        <p:blipFill rotWithShape="1">
          <a:blip r:embed="rId7">
            <a:alphaModFix/>
          </a:blip>
          <a:srcRect b="0" l="0" r="0" t="0"/>
          <a:stretch/>
        </p:blipFill>
        <p:spPr>
          <a:xfrm>
            <a:off x="682083" y="2689170"/>
            <a:ext cx="3412833" cy="2697982"/>
          </a:xfrm>
          <a:prstGeom prst="rect">
            <a:avLst/>
          </a:prstGeom>
          <a:noFill/>
          <a:ln>
            <a:noFill/>
          </a:ln>
        </p:spPr>
      </p:pic>
      <p:sp>
        <p:nvSpPr>
          <p:cNvPr id="556" name="Google Shape;556;g94fa88eb93_0_2019"/>
          <p:cNvSpPr txBox="1"/>
          <p:nvPr/>
        </p:nvSpPr>
        <p:spPr>
          <a:xfrm>
            <a:off x="3385500" y="5543225"/>
            <a:ext cx="5420700" cy="89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5100">
                <a:solidFill>
                  <a:srgbClr val="4C9900"/>
                </a:solidFill>
                <a:latin typeface="Gill Sans"/>
                <a:ea typeface="Gill Sans"/>
                <a:cs typeface="Gill Sans"/>
                <a:sym typeface="Gill Sans"/>
              </a:rPr>
              <a:t>Felicitaciones !!!</a:t>
            </a:r>
            <a:endParaRPr b="1" sz="3300">
              <a:solidFill>
                <a:srgbClr val="4C9900"/>
              </a:solidFill>
              <a:latin typeface="Gill Sans"/>
              <a:ea typeface="Gill Sans"/>
              <a:cs typeface="Gill Sans"/>
              <a:sym typeface="Gill Sans"/>
            </a:endParaRPr>
          </a:p>
        </p:txBody>
      </p:sp>
      <p:pic>
        <p:nvPicPr>
          <p:cNvPr descr="Tiny satellite designed by Israeli students launched | The Times ..." id="557" name="Google Shape;557;g94fa88eb93_0_2019"/>
          <p:cNvPicPr preferRelativeResize="0"/>
          <p:nvPr/>
        </p:nvPicPr>
        <p:blipFill rotWithShape="1">
          <a:blip r:embed="rId8">
            <a:alphaModFix/>
          </a:blip>
          <a:srcRect b="0" l="0" r="0" t="0"/>
          <a:stretch/>
        </p:blipFill>
        <p:spPr>
          <a:xfrm>
            <a:off x="4068139" y="3005194"/>
            <a:ext cx="2962856" cy="2381955"/>
          </a:xfrm>
          <a:prstGeom prst="rect">
            <a:avLst/>
          </a:prstGeom>
          <a:noFill/>
          <a:ln>
            <a:noFill/>
          </a:ln>
        </p:spPr>
      </p:pic>
      <p:pic>
        <p:nvPicPr>
          <p:cNvPr descr="MIT Envisions 'Guide Star' Satellites to Stabilize Giant ..." id="558" name="Google Shape;558;g94fa88eb93_0_2019"/>
          <p:cNvPicPr preferRelativeResize="0"/>
          <p:nvPr/>
        </p:nvPicPr>
        <p:blipFill rotWithShape="1">
          <a:blip r:embed="rId9">
            <a:alphaModFix/>
          </a:blip>
          <a:srcRect b="0" l="0" r="0" t="0"/>
          <a:stretch/>
        </p:blipFill>
        <p:spPr>
          <a:xfrm>
            <a:off x="8335582" y="714355"/>
            <a:ext cx="3067346" cy="1861543"/>
          </a:xfrm>
          <a:prstGeom prst="rect">
            <a:avLst/>
          </a:prstGeom>
          <a:noFill/>
          <a:ln>
            <a:noFill/>
          </a:ln>
        </p:spPr>
      </p:pic>
      <p:pic>
        <p:nvPicPr>
          <p:cNvPr descr="Neutron Stars – Astrosplash" id="559" name="Google Shape;559;g94fa88eb93_0_2019"/>
          <p:cNvPicPr preferRelativeResize="0"/>
          <p:nvPr/>
        </p:nvPicPr>
        <p:blipFill rotWithShape="1">
          <a:blip r:embed="rId10">
            <a:alphaModFix/>
          </a:blip>
          <a:srcRect b="0" l="0" r="0" t="0"/>
          <a:stretch/>
        </p:blipFill>
        <p:spPr>
          <a:xfrm>
            <a:off x="8391599" y="2575897"/>
            <a:ext cx="3024330" cy="281125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g94fa88eb93_0_2032"/>
          <p:cNvSpPr txBox="1"/>
          <p:nvPr/>
        </p:nvSpPr>
        <p:spPr>
          <a:xfrm>
            <a:off x="2222875" y="2053425"/>
            <a:ext cx="7575600" cy="22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6000">
                <a:latin typeface="Gill Sans"/>
                <a:ea typeface="Gill Sans"/>
                <a:cs typeface="Gill Sans"/>
                <a:sym typeface="Gill Sans"/>
              </a:rPr>
              <a:t>Como están con la computación ?? </a:t>
            </a:r>
            <a:endParaRPr sz="6000">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g94fa88eb93_0_2037"/>
          <p:cNvSpPr txBox="1"/>
          <p:nvPr>
            <p:ph idx="12" type="sldNum"/>
          </p:nvPr>
        </p:nvSpPr>
        <p:spPr>
          <a:xfrm>
            <a:off x="15221223" y="8144398"/>
            <a:ext cx="494700" cy="44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sp>
        <p:nvSpPr>
          <p:cNvPr id="570" name="Google Shape;570;g94fa88eb93_0_2037"/>
          <p:cNvSpPr txBox="1"/>
          <p:nvPr/>
        </p:nvSpPr>
        <p:spPr>
          <a:xfrm>
            <a:off x="5690725" y="2925375"/>
            <a:ext cx="6096300" cy="1769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5300">
                <a:solidFill>
                  <a:srgbClr val="4E3BAD"/>
                </a:solidFill>
                <a:latin typeface="Gill Sans"/>
                <a:ea typeface="Gill Sans"/>
                <a:cs typeface="Gill Sans"/>
                <a:sym typeface="Gill Sans"/>
              </a:rPr>
              <a:t>Aplicaciones con UAVs </a:t>
            </a:r>
            <a:endParaRPr sz="5300">
              <a:solidFill>
                <a:srgbClr val="4E3BAD"/>
              </a:solidFill>
              <a:latin typeface="Gill Sans"/>
              <a:ea typeface="Gill Sans"/>
              <a:cs typeface="Gill Sans"/>
              <a:sym typeface="Gill Sans"/>
            </a:endParaRPr>
          </a:p>
        </p:txBody>
      </p:sp>
      <p:pic>
        <p:nvPicPr>
          <p:cNvPr descr="Register now for the free High Performance Computing Summer ..." id="571" name="Google Shape;571;g94fa88eb93_0_2037"/>
          <p:cNvPicPr preferRelativeResize="0"/>
          <p:nvPr/>
        </p:nvPicPr>
        <p:blipFill rotWithShape="1">
          <a:blip r:embed="rId3">
            <a:alphaModFix/>
          </a:blip>
          <a:srcRect b="0" l="0" r="0" t="0"/>
          <a:stretch/>
        </p:blipFill>
        <p:spPr>
          <a:xfrm>
            <a:off x="0" y="2080467"/>
            <a:ext cx="3177468" cy="2516944"/>
          </a:xfrm>
          <a:prstGeom prst="rect">
            <a:avLst/>
          </a:prstGeom>
          <a:noFill/>
          <a:ln>
            <a:noFill/>
          </a:ln>
        </p:spPr>
      </p:pic>
      <p:pic>
        <p:nvPicPr>
          <p:cNvPr descr="Autonomous Law Enforcement Drones : Atlas PRO Drone" id="572" name="Google Shape;572;g94fa88eb93_0_2037"/>
          <p:cNvPicPr preferRelativeResize="0"/>
          <p:nvPr/>
        </p:nvPicPr>
        <p:blipFill>
          <a:blip r:embed="rId4">
            <a:alphaModFix/>
          </a:blip>
          <a:stretch>
            <a:fillRect/>
          </a:stretch>
        </p:blipFill>
        <p:spPr>
          <a:xfrm>
            <a:off x="0" y="3795200"/>
            <a:ext cx="2821034" cy="3062801"/>
          </a:xfrm>
          <a:prstGeom prst="rect">
            <a:avLst/>
          </a:prstGeom>
          <a:noFill/>
          <a:ln>
            <a:noFill/>
          </a:ln>
        </p:spPr>
      </p:pic>
      <p:pic>
        <p:nvPicPr>
          <p:cNvPr descr="Boston Dynamics le entregó su perro robot a MythBusters para que ..." id="573" name="Google Shape;573;g94fa88eb93_0_2037"/>
          <p:cNvPicPr preferRelativeResize="0"/>
          <p:nvPr/>
        </p:nvPicPr>
        <p:blipFill rotWithShape="1">
          <a:blip r:embed="rId5">
            <a:alphaModFix/>
          </a:blip>
          <a:srcRect b="0" l="0" r="0" t="0"/>
          <a:stretch/>
        </p:blipFill>
        <p:spPr>
          <a:xfrm>
            <a:off x="-10" y="-11"/>
            <a:ext cx="2030865" cy="2654454"/>
          </a:xfrm>
          <a:prstGeom prst="rect">
            <a:avLst/>
          </a:prstGeom>
          <a:noFill/>
          <a:ln>
            <a:noFill/>
          </a:ln>
        </p:spPr>
      </p:pic>
      <p:pic>
        <p:nvPicPr>
          <p:cNvPr descr="Human Intelligence Can Fix Artificial Intelligent Shortcomings" id="574" name="Google Shape;574;g94fa88eb93_0_2037"/>
          <p:cNvPicPr preferRelativeResize="0"/>
          <p:nvPr/>
        </p:nvPicPr>
        <p:blipFill>
          <a:blip r:embed="rId6">
            <a:alphaModFix/>
          </a:blip>
          <a:stretch>
            <a:fillRect/>
          </a:stretch>
        </p:blipFill>
        <p:spPr>
          <a:xfrm>
            <a:off x="0" y="2080450"/>
            <a:ext cx="3231401" cy="2274600"/>
          </a:xfrm>
          <a:prstGeom prst="rect">
            <a:avLst/>
          </a:prstGeom>
          <a:noFill/>
          <a:ln>
            <a:noFill/>
          </a:ln>
        </p:spPr>
      </p:pic>
      <p:pic>
        <p:nvPicPr>
          <p:cNvPr descr="Tiny satellite designed by Israeli students launched | The Times ..." id="575" name="Google Shape;575;g94fa88eb93_0_2037"/>
          <p:cNvPicPr preferRelativeResize="0"/>
          <p:nvPr/>
        </p:nvPicPr>
        <p:blipFill rotWithShape="1">
          <a:blip r:embed="rId7">
            <a:alphaModFix/>
          </a:blip>
          <a:srcRect b="0" l="0" r="0" t="0"/>
          <a:stretch/>
        </p:blipFill>
        <p:spPr>
          <a:xfrm>
            <a:off x="2821025" y="4535200"/>
            <a:ext cx="2869700" cy="2444150"/>
          </a:xfrm>
          <a:prstGeom prst="rect">
            <a:avLst/>
          </a:prstGeom>
          <a:noFill/>
          <a:ln>
            <a:noFill/>
          </a:ln>
        </p:spPr>
      </p:pic>
      <p:pic>
        <p:nvPicPr>
          <p:cNvPr descr="El viaje de &quot;Curiosity&quot; busca vida en Marte - BBC News Mundo" id="576" name="Google Shape;576;g94fa88eb93_0_2037"/>
          <p:cNvPicPr preferRelativeResize="0"/>
          <p:nvPr/>
        </p:nvPicPr>
        <p:blipFill rotWithShape="1">
          <a:blip r:embed="rId8">
            <a:alphaModFix/>
          </a:blip>
          <a:srcRect b="0" l="0" r="0" t="0"/>
          <a:stretch/>
        </p:blipFill>
        <p:spPr>
          <a:xfrm>
            <a:off x="2821025" y="2274600"/>
            <a:ext cx="2869699" cy="2274600"/>
          </a:xfrm>
          <a:prstGeom prst="rect">
            <a:avLst/>
          </a:prstGeom>
          <a:noFill/>
          <a:ln>
            <a:noFill/>
          </a:ln>
        </p:spPr>
      </p:pic>
      <p:pic>
        <p:nvPicPr>
          <p:cNvPr id="577" name="Google Shape;577;g94fa88eb93_0_2037"/>
          <p:cNvPicPr preferRelativeResize="0"/>
          <p:nvPr/>
        </p:nvPicPr>
        <p:blipFill rotWithShape="1">
          <a:blip r:embed="rId9">
            <a:alphaModFix/>
          </a:blip>
          <a:srcRect b="0" l="0" r="0" t="0"/>
          <a:stretch/>
        </p:blipFill>
        <p:spPr>
          <a:xfrm>
            <a:off x="2030850" y="0"/>
            <a:ext cx="3659872" cy="251692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g94fa88eb93_0_2051"/>
          <p:cNvSpPr txBox="1"/>
          <p:nvPr>
            <p:ph idx="12" type="sldNum"/>
          </p:nvPr>
        </p:nvSpPr>
        <p:spPr>
          <a:xfrm>
            <a:off x="8561938" y="4581224"/>
            <a:ext cx="278400" cy="2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sp>
        <p:nvSpPr>
          <p:cNvPr id="584" name="Google Shape;584;g94fa88eb93_0_2051"/>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Aplicaciones con UAVs</a:t>
            </a:r>
            <a:endParaRPr sz="4400">
              <a:solidFill>
                <a:srgbClr val="3F3F3F"/>
              </a:solidFill>
              <a:latin typeface="Bodoni"/>
              <a:ea typeface="Bodoni"/>
              <a:cs typeface="Bodoni"/>
              <a:sym typeface="Bodoni"/>
            </a:endParaRPr>
          </a:p>
        </p:txBody>
      </p:sp>
      <p:pic>
        <p:nvPicPr>
          <p:cNvPr id="585" name="Google Shape;585;g94fa88eb93_0_2051"/>
          <p:cNvPicPr preferRelativeResize="0"/>
          <p:nvPr/>
        </p:nvPicPr>
        <p:blipFill>
          <a:blip r:embed="rId3">
            <a:alphaModFix/>
          </a:blip>
          <a:stretch>
            <a:fillRect/>
          </a:stretch>
        </p:blipFill>
        <p:spPr>
          <a:xfrm>
            <a:off x="381675" y="1556175"/>
            <a:ext cx="5559251" cy="3931170"/>
          </a:xfrm>
          <a:prstGeom prst="rect">
            <a:avLst/>
          </a:prstGeom>
          <a:noFill/>
          <a:ln>
            <a:noFill/>
          </a:ln>
        </p:spPr>
      </p:pic>
      <p:pic>
        <p:nvPicPr>
          <p:cNvPr descr="Company video about our newest stealthy Predator C &quot;Avenger&quot; UAS (unmanned aircraft system).  Arriving at various theatres of operation soon.  General Atomics Aeronautical Systems" id="586" name="Google Shape;586;g94fa88eb93_0_2051" title="PREDATOR C &quot;Avenger&quot; UAV">
            <a:hlinkClick r:id="rId4"/>
          </p:cNvPr>
          <p:cNvPicPr preferRelativeResize="0"/>
          <p:nvPr/>
        </p:nvPicPr>
        <p:blipFill>
          <a:blip r:embed="rId5">
            <a:alphaModFix/>
          </a:blip>
          <a:stretch>
            <a:fillRect/>
          </a:stretch>
        </p:blipFill>
        <p:spPr>
          <a:xfrm>
            <a:off x="6063425" y="1556175"/>
            <a:ext cx="4913701" cy="3931175"/>
          </a:xfrm>
          <a:prstGeom prst="rect">
            <a:avLst/>
          </a:prstGeom>
          <a:noFill/>
          <a:ln>
            <a:noFill/>
          </a:ln>
        </p:spPr>
      </p:pic>
      <p:sp>
        <p:nvSpPr>
          <p:cNvPr id="587" name="Google Shape;587;g94fa88eb93_0_2051"/>
          <p:cNvSpPr txBox="1"/>
          <p:nvPr/>
        </p:nvSpPr>
        <p:spPr>
          <a:xfrm>
            <a:off x="4419600" y="5722650"/>
            <a:ext cx="3352800" cy="89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100">
                <a:solidFill>
                  <a:srgbClr val="4C9900"/>
                </a:solidFill>
                <a:latin typeface="Gill Sans"/>
                <a:ea typeface="Gill Sans"/>
                <a:cs typeface="Gill Sans"/>
                <a:sym typeface="Gill Sans"/>
              </a:rPr>
              <a:t>Uso tradicional</a:t>
            </a:r>
            <a:endParaRPr b="1" sz="3100">
              <a:solidFill>
                <a:srgbClr val="4C9900"/>
              </a:solidFill>
              <a:latin typeface="Gill Sans"/>
              <a:ea typeface="Gill Sans"/>
              <a:cs typeface="Gill Sans"/>
              <a:sym typeface="Gill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g94fa88eb93_0_2060"/>
          <p:cNvSpPr txBox="1"/>
          <p:nvPr>
            <p:ph idx="12" type="sldNum"/>
          </p:nvPr>
        </p:nvSpPr>
        <p:spPr>
          <a:xfrm>
            <a:off x="8561938" y="4581224"/>
            <a:ext cx="278400" cy="2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pic>
        <p:nvPicPr>
          <p:cNvPr descr="Robots to the rescue? A sneak peek at a new generation of robots that can autonomously explore caves, pits, tunnels and other subsurface terrain. For more info on these robots and Team CoSTAR, visit https://subt.jpl.nasa.gov/." id="594" name="Google Shape;594;g94fa88eb93_0_2060" title="Next Generation Robots: Autonomous Subsurface Explorers">
            <a:hlinkClick r:id="rId3"/>
          </p:cNvPr>
          <p:cNvPicPr preferRelativeResize="0"/>
          <p:nvPr/>
        </p:nvPicPr>
        <p:blipFill>
          <a:blip r:embed="rId4">
            <a:alphaModFix/>
          </a:blip>
          <a:stretch>
            <a:fillRect/>
          </a:stretch>
        </p:blipFill>
        <p:spPr>
          <a:xfrm>
            <a:off x="700625" y="1777200"/>
            <a:ext cx="4572000" cy="3429000"/>
          </a:xfrm>
          <a:prstGeom prst="rect">
            <a:avLst/>
          </a:prstGeom>
          <a:noFill/>
          <a:ln>
            <a:noFill/>
          </a:ln>
        </p:spPr>
      </p:pic>
      <p:pic>
        <p:nvPicPr>
          <p:cNvPr descr="The Mars Helicopter is a technology demonstration that will travel to the Red Planet with the Mars 2020 rover. It will attempt controlled flight in Mars' thin atmosphere, which may enable more ambitious missions in the future. For more information, visit https://go.nasa.gov/2IC8tIh" id="595" name="Google Shape;595;g94fa88eb93_0_2060" title="NASA Mars Helicopter Technology Demonstration">
            <a:hlinkClick r:id="rId5"/>
          </p:cNvPr>
          <p:cNvPicPr preferRelativeResize="0"/>
          <p:nvPr/>
        </p:nvPicPr>
        <p:blipFill>
          <a:blip r:embed="rId6">
            <a:alphaModFix/>
          </a:blip>
          <a:stretch>
            <a:fillRect/>
          </a:stretch>
        </p:blipFill>
        <p:spPr>
          <a:xfrm>
            <a:off x="6222475" y="1777200"/>
            <a:ext cx="4572000" cy="3429000"/>
          </a:xfrm>
          <a:prstGeom prst="rect">
            <a:avLst/>
          </a:prstGeom>
          <a:noFill/>
          <a:ln>
            <a:noFill/>
          </a:ln>
        </p:spPr>
      </p:pic>
      <p:sp>
        <p:nvSpPr>
          <p:cNvPr id="596" name="Google Shape;596;g94fa88eb93_0_2060"/>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Aplicaciones con UAVs</a:t>
            </a:r>
            <a:endParaRPr sz="4400">
              <a:solidFill>
                <a:srgbClr val="3F3F3F"/>
              </a:solidFill>
              <a:latin typeface="Bodoni"/>
              <a:ea typeface="Bodoni"/>
              <a:cs typeface="Bodoni"/>
              <a:sym typeface="Bodoni"/>
            </a:endParaRPr>
          </a:p>
        </p:txBody>
      </p:sp>
      <p:sp>
        <p:nvSpPr>
          <p:cNvPr id="597" name="Google Shape;597;g94fa88eb93_0_2060"/>
          <p:cNvSpPr txBox="1"/>
          <p:nvPr/>
        </p:nvSpPr>
        <p:spPr>
          <a:xfrm>
            <a:off x="3254275" y="5732625"/>
            <a:ext cx="5312700" cy="897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100">
                <a:solidFill>
                  <a:srgbClr val="4C9900"/>
                </a:solidFill>
                <a:latin typeface="Gill Sans"/>
                <a:ea typeface="Gill Sans"/>
                <a:cs typeface="Gill Sans"/>
                <a:sym typeface="Gill Sans"/>
              </a:rPr>
              <a:t>Qué se puede hacer ahora? </a:t>
            </a:r>
            <a:endParaRPr b="1" sz="3100">
              <a:solidFill>
                <a:srgbClr val="4C9900"/>
              </a:solidFill>
              <a:latin typeface="Gill Sans"/>
              <a:ea typeface="Gill Sans"/>
              <a:cs typeface="Gill Sans"/>
              <a:sym typeface="Gill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g94fa88eb93_0_2069"/>
          <p:cNvSpPr txBox="1"/>
          <p:nvPr>
            <p:ph idx="12" type="sldNum"/>
          </p:nvPr>
        </p:nvSpPr>
        <p:spPr>
          <a:xfrm>
            <a:off x="8561938" y="4581224"/>
            <a:ext cx="278400" cy="2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pic>
        <p:nvPicPr>
          <p:cNvPr descr="Agriculture, Landscape, Farm, Crop, Sorghum, Drone" id="603" name="Google Shape;603;g94fa88eb93_0_2069"/>
          <p:cNvPicPr preferRelativeResize="0"/>
          <p:nvPr/>
        </p:nvPicPr>
        <p:blipFill rotWithShape="1">
          <a:blip r:embed="rId3">
            <a:alphaModFix/>
          </a:blip>
          <a:srcRect b="0" l="0" r="0" t="0"/>
          <a:stretch/>
        </p:blipFill>
        <p:spPr>
          <a:xfrm>
            <a:off x="480769" y="1197006"/>
            <a:ext cx="2381702" cy="1934028"/>
          </a:xfrm>
          <a:prstGeom prst="rect">
            <a:avLst/>
          </a:prstGeom>
          <a:noFill/>
          <a:ln>
            <a:noFill/>
          </a:ln>
        </p:spPr>
      </p:pic>
      <p:sp>
        <p:nvSpPr>
          <p:cNvPr id="604" name="Google Shape;604;g94fa88eb93_0_2069"/>
          <p:cNvSpPr txBox="1"/>
          <p:nvPr/>
        </p:nvSpPr>
        <p:spPr>
          <a:xfrm>
            <a:off x="431806" y="3131035"/>
            <a:ext cx="2430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700">
                <a:solidFill>
                  <a:schemeClr val="dk1"/>
                </a:solidFill>
                <a:latin typeface="Gill Sans"/>
                <a:ea typeface="Gill Sans"/>
                <a:cs typeface="Gill Sans"/>
                <a:sym typeface="Gill Sans"/>
              </a:rPr>
              <a:t>Agricultura de precisión</a:t>
            </a:r>
            <a:endParaRPr sz="1700">
              <a:solidFill>
                <a:schemeClr val="dk1"/>
              </a:solidFill>
              <a:latin typeface="Gill Sans"/>
              <a:ea typeface="Gill Sans"/>
              <a:cs typeface="Gill Sans"/>
              <a:sym typeface="Gill Sans"/>
            </a:endParaRPr>
          </a:p>
        </p:txBody>
      </p:sp>
      <p:pic>
        <p:nvPicPr>
          <p:cNvPr descr="Image result for search and rescue" id="605" name="Google Shape;605;g94fa88eb93_0_2069"/>
          <p:cNvPicPr preferRelativeResize="0"/>
          <p:nvPr/>
        </p:nvPicPr>
        <p:blipFill rotWithShape="1">
          <a:blip r:embed="rId4">
            <a:alphaModFix/>
          </a:blip>
          <a:srcRect b="0" l="0" r="0" t="0"/>
          <a:stretch/>
        </p:blipFill>
        <p:spPr>
          <a:xfrm>
            <a:off x="3115110" y="1197006"/>
            <a:ext cx="2744982" cy="1934030"/>
          </a:xfrm>
          <a:prstGeom prst="rect">
            <a:avLst/>
          </a:prstGeom>
          <a:noFill/>
          <a:ln>
            <a:noFill/>
          </a:ln>
        </p:spPr>
      </p:pic>
      <p:sp>
        <p:nvSpPr>
          <p:cNvPr id="606" name="Google Shape;606;g94fa88eb93_0_2069"/>
          <p:cNvSpPr txBox="1"/>
          <p:nvPr/>
        </p:nvSpPr>
        <p:spPr>
          <a:xfrm>
            <a:off x="3352914" y="3131035"/>
            <a:ext cx="2028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700">
                <a:solidFill>
                  <a:schemeClr val="dk1"/>
                </a:solidFill>
                <a:latin typeface="Gill Sans"/>
                <a:ea typeface="Gill Sans"/>
                <a:cs typeface="Gill Sans"/>
                <a:sym typeface="Gill Sans"/>
              </a:rPr>
              <a:t>Búsqueda y Rescate</a:t>
            </a:r>
            <a:endParaRPr sz="1700"/>
          </a:p>
        </p:txBody>
      </p:sp>
      <p:pic>
        <p:nvPicPr>
          <p:cNvPr descr="Image result for drone inspection" id="607" name="Google Shape;607;g94fa88eb93_0_2069"/>
          <p:cNvPicPr preferRelativeResize="0"/>
          <p:nvPr/>
        </p:nvPicPr>
        <p:blipFill rotWithShape="1">
          <a:blip r:embed="rId5">
            <a:alphaModFix/>
          </a:blip>
          <a:srcRect b="0" l="0" r="0" t="0"/>
          <a:stretch/>
        </p:blipFill>
        <p:spPr>
          <a:xfrm>
            <a:off x="6009398" y="1189014"/>
            <a:ext cx="2433832" cy="1962202"/>
          </a:xfrm>
          <a:prstGeom prst="rect">
            <a:avLst/>
          </a:prstGeom>
          <a:noFill/>
          <a:ln>
            <a:noFill/>
          </a:ln>
        </p:spPr>
      </p:pic>
      <p:sp>
        <p:nvSpPr>
          <p:cNvPr id="608" name="Google Shape;608;g94fa88eb93_0_2069"/>
          <p:cNvSpPr txBox="1"/>
          <p:nvPr/>
        </p:nvSpPr>
        <p:spPr>
          <a:xfrm>
            <a:off x="6147236" y="3131035"/>
            <a:ext cx="2065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700">
                <a:solidFill>
                  <a:schemeClr val="dk1"/>
                </a:solidFill>
                <a:latin typeface="Gill Sans"/>
                <a:ea typeface="Gill Sans"/>
                <a:cs typeface="Gill Sans"/>
                <a:sym typeface="Gill Sans"/>
              </a:rPr>
              <a:t>Monitoreo/vigilancia</a:t>
            </a:r>
            <a:endParaRPr sz="1700"/>
          </a:p>
        </p:txBody>
      </p:sp>
      <p:pic>
        <p:nvPicPr>
          <p:cNvPr descr="Image result for construction" id="609" name="Google Shape;609;g94fa88eb93_0_2069"/>
          <p:cNvPicPr preferRelativeResize="0"/>
          <p:nvPr/>
        </p:nvPicPr>
        <p:blipFill rotWithShape="1">
          <a:blip r:embed="rId6">
            <a:alphaModFix/>
          </a:blip>
          <a:srcRect b="0" l="0" r="0" t="0"/>
          <a:stretch/>
        </p:blipFill>
        <p:spPr>
          <a:xfrm>
            <a:off x="8617294" y="1197006"/>
            <a:ext cx="2645895" cy="1962202"/>
          </a:xfrm>
          <a:prstGeom prst="rect">
            <a:avLst/>
          </a:prstGeom>
          <a:noFill/>
          <a:ln>
            <a:noFill/>
          </a:ln>
        </p:spPr>
      </p:pic>
      <p:sp>
        <p:nvSpPr>
          <p:cNvPr id="610" name="Google Shape;610;g94fa88eb93_0_2069"/>
          <p:cNvSpPr txBox="1"/>
          <p:nvPr/>
        </p:nvSpPr>
        <p:spPr>
          <a:xfrm>
            <a:off x="9167118" y="3131035"/>
            <a:ext cx="1457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700">
                <a:solidFill>
                  <a:schemeClr val="dk1"/>
                </a:solidFill>
                <a:latin typeface="Gill Sans"/>
                <a:ea typeface="Gill Sans"/>
                <a:cs typeface="Gill Sans"/>
                <a:sym typeface="Gill Sans"/>
              </a:rPr>
              <a:t>Construcción</a:t>
            </a:r>
            <a:endParaRPr sz="1700"/>
          </a:p>
        </p:txBody>
      </p:sp>
      <p:pic>
        <p:nvPicPr>
          <p:cNvPr descr="Image result for oil and gas" id="611" name="Google Shape;611;g94fa88eb93_0_2069"/>
          <p:cNvPicPr preferRelativeResize="0"/>
          <p:nvPr/>
        </p:nvPicPr>
        <p:blipFill rotWithShape="1">
          <a:blip r:embed="rId7">
            <a:alphaModFix/>
          </a:blip>
          <a:srcRect b="0" l="0" r="0" t="0"/>
          <a:stretch/>
        </p:blipFill>
        <p:spPr>
          <a:xfrm>
            <a:off x="480768" y="3608286"/>
            <a:ext cx="2381704" cy="1829386"/>
          </a:xfrm>
          <a:prstGeom prst="rect">
            <a:avLst/>
          </a:prstGeom>
          <a:noFill/>
          <a:ln>
            <a:noFill/>
          </a:ln>
        </p:spPr>
      </p:pic>
      <p:sp>
        <p:nvSpPr>
          <p:cNvPr id="612" name="Google Shape;612;g94fa88eb93_0_2069"/>
          <p:cNvSpPr txBox="1"/>
          <p:nvPr/>
        </p:nvSpPr>
        <p:spPr>
          <a:xfrm>
            <a:off x="861622" y="5455447"/>
            <a:ext cx="16200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700">
                <a:solidFill>
                  <a:schemeClr val="dk1"/>
                </a:solidFill>
                <a:latin typeface="Gill Sans"/>
                <a:ea typeface="Gill Sans"/>
                <a:cs typeface="Gill Sans"/>
                <a:sym typeface="Gill Sans"/>
              </a:rPr>
              <a:t>Petróleo &amp; Gas</a:t>
            </a:r>
            <a:endParaRPr sz="1700">
              <a:solidFill>
                <a:schemeClr val="dk1"/>
              </a:solidFill>
              <a:latin typeface="Gill Sans"/>
              <a:ea typeface="Gill Sans"/>
              <a:cs typeface="Gill Sans"/>
              <a:sym typeface="Gill Sans"/>
            </a:endParaRPr>
          </a:p>
        </p:txBody>
      </p:sp>
      <p:pic>
        <p:nvPicPr>
          <p:cNvPr descr="Image result for real estate" id="613" name="Google Shape;613;g94fa88eb93_0_2069"/>
          <p:cNvPicPr preferRelativeResize="0"/>
          <p:nvPr/>
        </p:nvPicPr>
        <p:blipFill rotWithShape="1">
          <a:blip r:embed="rId8">
            <a:alphaModFix/>
          </a:blip>
          <a:srcRect b="0" l="0" r="0" t="0"/>
          <a:stretch/>
        </p:blipFill>
        <p:spPr>
          <a:xfrm>
            <a:off x="3115110" y="3617284"/>
            <a:ext cx="2744982" cy="1829386"/>
          </a:xfrm>
          <a:prstGeom prst="rect">
            <a:avLst/>
          </a:prstGeom>
          <a:noFill/>
          <a:ln>
            <a:noFill/>
          </a:ln>
        </p:spPr>
      </p:pic>
      <p:sp>
        <p:nvSpPr>
          <p:cNvPr id="614" name="Google Shape;614;g94fa88eb93_0_2069"/>
          <p:cNvSpPr txBox="1"/>
          <p:nvPr/>
        </p:nvSpPr>
        <p:spPr>
          <a:xfrm>
            <a:off x="3841231" y="5461968"/>
            <a:ext cx="1269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700">
                <a:solidFill>
                  <a:schemeClr val="dk1"/>
                </a:solidFill>
                <a:latin typeface="Gill Sans"/>
                <a:ea typeface="Gill Sans"/>
                <a:cs typeface="Gill Sans"/>
                <a:sym typeface="Gill Sans"/>
              </a:rPr>
              <a:t>Inmobiliaria</a:t>
            </a:r>
            <a:endParaRPr sz="1700">
              <a:solidFill>
                <a:schemeClr val="dk1"/>
              </a:solidFill>
              <a:latin typeface="Gill Sans"/>
              <a:ea typeface="Gill Sans"/>
              <a:cs typeface="Gill Sans"/>
              <a:sym typeface="Gill Sans"/>
            </a:endParaRPr>
          </a:p>
        </p:txBody>
      </p:sp>
      <p:pic>
        <p:nvPicPr>
          <p:cNvPr descr="Image result for police" id="615" name="Google Shape;615;g94fa88eb93_0_2069"/>
          <p:cNvPicPr preferRelativeResize="0"/>
          <p:nvPr/>
        </p:nvPicPr>
        <p:blipFill rotWithShape="1">
          <a:blip r:embed="rId9">
            <a:alphaModFix/>
          </a:blip>
          <a:srcRect b="0" l="0" r="0" t="0"/>
          <a:stretch/>
        </p:blipFill>
        <p:spPr>
          <a:xfrm>
            <a:off x="6009398" y="3608286"/>
            <a:ext cx="2433831" cy="1820388"/>
          </a:xfrm>
          <a:prstGeom prst="rect">
            <a:avLst/>
          </a:prstGeom>
          <a:noFill/>
          <a:ln>
            <a:noFill/>
          </a:ln>
        </p:spPr>
      </p:pic>
      <p:sp>
        <p:nvSpPr>
          <p:cNvPr id="616" name="Google Shape;616;g94fa88eb93_0_2069"/>
          <p:cNvSpPr txBox="1"/>
          <p:nvPr/>
        </p:nvSpPr>
        <p:spPr>
          <a:xfrm>
            <a:off x="6079421" y="5461968"/>
            <a:ext cx="2295900" cy="6459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1700">
                <a:solidFill>
                  <a:schemeClr val="dk1"/>
                </a:solidFill>
                <a:latin typeface="Gill Sans"/>
                <a:ea typeface="Gill Sans"/>
                <a:cs typeface="Gill Sans"/>
                <a:sym typeface="Gill Sans"/>
              </a:rPr>
              <a:t>Policía, bomberos y guardia costera</a:t>
            </a:r>
            <a:endParaRPr sz="1700">
              <a:solidFill>
                <a:schemeClr val="dk1"/>
              </a:solidFill>
              <a:latin typeface="Gill Sans"/>
              <a:ea typeface="Gill Sans"/>
              <a:cs typeface="Gill Sans"/>
              <a:sym typeface="Gill Sans"/>
            </a:endParaRPr>
          </a:p>
        </p:txBody>
      </p:sp>
      <p:pic>
        <p:nvPicPr>
          <p:cNvPr descr="Image result for drone race" id="617" name="Google Shape;617;g94fa88eb93_0_2069"/>
          <p:cNvPicPr preferRelativeResize="0"/>
          <p:nvPr/>
        </p:nvPicPr>
        <p:blipFill rotWithShape="1">
          <a:blip r:embed="rId10">
            <a:alphaModFix/>
          </a:blip>
          <a:srcRect b="0" l="0" r="0" t="0"/>
          <a:stretch/>
        </p:blipFill>
        <p:spPr>
          <a:xfrm>
            <a:off x="8621197" y="3620801"/>
            <a:ext cx="2641992" cy="1795357"/>
          </a:xfrm>
          <a:prstGeom prst="rect">
            <a:avLst/>
          </a:prstGeom>
          <a:noFill/>
          <a:ln>
            <a:noFill/>
          </a:ln>
        </p:spPr>
      </p:pic>
      <p:sp>
        <p:nvSpPr>
          <p:cNvPr id="618" name="Google Shape;618;g94fa88eb93_0_2069"/>
          <p:cNvSpPr txBox="1"/>
          <p:nvPr/>
        </p:nvSpPr>
        <p:spPr>
          <a:xfrm>
            <a:off x="8727665" y="5528114"/>
            <a:ext cx="2425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700">
                <a:solidFill>
                  <a:schemeClr val="dk1"/>
                </a:solidFill>
                <a:latin typeface="Gill Sans"/>
                <a:ea typeface="Gill Sans"/>
                <a:cs typeface="Gill Sans"/>
                <a:sym typeface="Gill Sans"/>
              </a:rPr>
              <a:t>Drone sports &amp; e-sports</a:t>
            </a:r>
            <a:endParaRPr sz="1700">
              <a:solidFill>
                <a:schemeClr val="dk1"/>
              </a:solidFill>
              <a:latin typeface="Gill Sans"/>
              <a:ea typeface="Gill Sans"/>
              <a:cs typeface="Gill Sans"/>
              <a:sym typeface="Gill Sans"/>
            </a:endParaRPr>
          </a:p>
        </p:txBody>
      </p:sp>
      <p:sp>
        <p:nvSpPr>
          <p:cNvPr id="619" name="Google Shape;619;g94fa88eb93_0_2069"/>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Aplicaciones con UAVs</a:t>
            </a:r>
            <a:endParaRPr sz="4400">
              <a:solidFill>
                <a:srgbClr val="3F3F3F"/>
              </a:solidFill>
              <a:latin typeface="Bodoni"/>
              <a:ea typeface="Bodoni"/>
              <a:cs typeface="Bodoni"/>
              <a:sym typeface="Bodoni"/>
            </a:endParaRPr>
          </a:p>
        </p:txBody>
      </p:sp>
      <p:sp>
        <p:nvSpPr>
          <p:cNvPr id="620" name="Google Shape;620;g94fa88eb93_0_2069"/>
          <p:cNvSpPr txBox="1"/>
          <p:nvPr/>
        </p:nvSpPr>
        <p:spPr>
          <a:xfrm>
            <a:off x="3254275" y="6141475"/>
            <a:ext cx="5312700" cy="695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3100">
                <a:solidFill>
                  <a:srgbClr val="4C9900"/>
                </a:solidFill>
                <a:latin typeface="Gill Sans"/>
                <a:ea typeface="Gill Sans"/>
                <a:cs typeface="Gill Sans"/>
                <a:sym typeface="Gill Sans"/>
              </a:rPr>
              <a:t>Qué se puede hacer ahora? </a:t>
            </a:r>
            <a:endParaRPr b="1" sz="3100">
              <a:solidFill>
                <a:srgbClr val="4C9900"/>
              </a:solidFill>
              <a:latin typeface="Gill Sans"/>
              <a:ea typeface="Gill Sans"/>
              <a:cs typeface="Gill Sans"/>
              <a:sym typeface="Gill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94fa88eb93_0_1947"/>
          <p:cNvSpPr txBox="1"/>
          <p:nvPr>
            <p:ph idx="3" type="body"/>
          </p:nvPr>
        </p:nvSpPr>
        <p:spPr>
          <a:xfrm>
            <a:off x="5324337" y="1542425"/>
            <a:ext cx="6091500" cy="38181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8296B0"/>
              </a:buClr>
              <a:buSzPts val="4400"/>
              <a:buNone/>
            </a:pPr>
            <a:r>
              <a:rPr b="1" lang="es-ES" sz="4400">
                <a:solidFill>
                  <a:srgbClr val="8296B0"/>
                </a:solidFill>
              </a:rPr>
              <a:t>Agenda</a:t>
            </a:r>
            <a:endParaRPr b="1" sz="4400">
              <a:solidFill>
                <a:srgbClr val="8296B0"/>
              </a:solidFill>
            </a:endParaRPr>
          </a:p>
          <a:p>
            <a:pPr indent="-260350" lvl="0" marL="266700" rtl="0" algn="l">
              <a:lnSpc>
                <a:spcPct val="90000"/>
              </a:lnSpc>
              <a:spcBef>
                <a:spcPts val="1100"/>
              </a:spcBef>
              <a:spcAft>
                <a:spcPts val="0"/>
              </a:spcAft>
              <a:buClr>
                <a:srgbClr val="3F3F3F"/>
              </a:buClr>
              <a:buSzPts val="2100"/>
              <a:buChar char="●"/>
            </a:pPr>
            <a:r>
              <a:rPr lang="es-ES"/>
              <a:t>Introducción</a:t>
            </a:r>
            <a:endParaRPr/>
          </a:p>
          <a:p>
            <a:pPr indent="-260350" lvl="0" marL="266700" rtl="0" algn="l">
              <a:lnSpc>
                <a:spcPct val="90000"/>
              </a:lnSpc>
              <a:spcBef>
                <a:spcPts val="1100"/>
              </a:spcBef>
              <a:spcAft>
                <a:spcPts val="0"/>
              </a:spcAft>
              <a:buSzPts val="2100"/>
              <a:buChar char="●"/>
            </a:pPr>
            <a:r>
              <a:rPr lang="es-ES"/>
              <a:t>Aplicaciones con UAVs</a:t>
            </a:r>
            <a:endParaRPr/>
          </a:p>
          <a:p>
            <a:pPr indent="-260350" lvl="0" marL="266700" rtl="0" algn="l">
              <a:lnSpc>
                <a:spcPct val="90000"/>
              </a:lnSpc>
              <a:spcBef>
                <a:spcPts val="1100"/>
              </a:spcBef>
              <a:spcAft>
                <a:spcPts val="0"/>
              </a:spcAft>
              <a:buSzPts val="2100"/>
              <a:buChar char="●"/>
            </a:pPr>
            <a:r>
              <a:rPr lang="es-ES"/>
              <a:t>Emprendimiento</a:t>
            </a:r>
            <a:endParaRPr/>
          </a:p>
          <a:p>
            <a:pPr indent="-260350" lvl="0" marL="266700" rtl="0" algn="l">
              <a:lnSpc>
                <a:spcPct val="90000"/>
              </a:lnSpc>
              <a:spcBef>
                <a:spcPts val="1100"/>
              </a:spcBef>
              <a:spcAft>
                <a:spcPts val="0"/>
              </a:spcAft>
              <a:buSzPts val="2100"/>
              <a:buChar char="●"/>
            </a:pPr>
            <a:r>
              <a:rPr lang="es-ES"/>
              <a:t>Tutorial de Git y GitHub</a:t>
            </a:r>
            <a:endParaRPr/>
          </a:p>
          <a:p>
            <a:pPr indent="-260350" lvl="0" marL="266700" rtl="0" algn="l">
              <a:lnSpc>
                <a:spcPct val="90000"/>
              </a:lnSpc>
              <a:spcBef>
                <a:spcPts val="1100"/>
              </a:spcBef>
              <a:spcAft>
                <a:spcPts val="0"/>
              </a:spcAft>
              <a:buSzPts val="2100"/>
              <a:buChar char="●"/>
            </a:pPr>
            <a:r>
              <a:rPr lang="es-ES"/>
              <a:t>Tutorial de Python</a:t>
            </a:r>
            <a:endParaRPr/>
          </a:p>
          <a:p>
            <a:pPr indent="-260350" lvl="0" marL="266700" rtl="0" algn="l">
              <a:lnSpc>
                <a:spcPct val="90000"/>
              </a:lnSpc>
              <a:spcBef>
                <a:spcPts val="1100"/>
              </a:spcBef>
              <a:spcAft>
                <a:spcPts val="0"/>
              </a:spcAft>
              <a:buClr>
                <a:srgbClr val="3F3F3F"/>
              </a:buClr>
              <a:buSzPts val="2100"/>
              <a:buChar char="●"/>
            </a:pPr>
            <a:r>
              <a:rPr lang="es-ES"/>
              <a:t>Preguntas</a:t>
            </a:r>
            <a:endParaRPr/>
          </a:p>
          <a:p>
            <a:pPr indent="0" lvl="0" marL="0" rtl="0" algn="l">
              <a:lnSpc>
                <a:spcPct val="90000"/>
              </a:lnSpc>
              <a:spcBef>
                <a:spcPts val="1100"/>
              </a:spcBef>
              <a:spcAft>
                <a:spcPts val="0"/>
              </a:spcAft>
              <a:buClr>
                <a:srgbClr val="3F3F3F"/>
              </a:buClr>
              <a:buSzPts val="2100"/>
              <a:buNone/>
            </a:pPr>
            <a:r>
              <a:t/>
            </a:r>
            <a:endParaRPr/>
          </a:p>
        </p:txBody>
      </p:sp>
      <p:sp>
        <p:nvSpPr>
          <p:cNvPr id="308" name="Google Shape;308;g94fa88eb93_0_1947"/>
          <p:cNvSpPr txBox="1"/>
          <p:nvPr>
            <p:ph idx="12" type="sldNum"/>
          </p:nvPr>
        </p:nvSpPr>
        <p:spPr>
          <a:xfrm>
            <a:off x="8561938" y="4581224"/>
            <a:ext cx="278400" cy="2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sp>
        <p:nvSpPr>
          <p:cNvPr id="309" name="Google Shape;309;g94fa88eb93_0_1947"/>
          <p:cNvSpPr/>
          <p:nvPr/>
        </p:nvSpPr>
        <p:spPr>
          <a:xfrm>
            <a:off x="9492792" y="6155190"/>
            <a:ext cx="1808400" cy="43200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pic>
        <p:nvPicPr>
          <p:cNvPr descr="Autonomous Law Enforcement Drones : Atlas PRO Drone" id="310" name="Google Shape;310;g94fa88eb93_0_1947"/>
          <p:cNvPicPr preferRelativeResize="0"/>
          <p:nvPr/>
        </p:nvPicPr>
        <p:blipFill>
          <a:blip r:embed="rId3">
            <a:alphaModFix/>
          </a:blip>
          <a:stretch>
            <a:fillRect/>
          </a:stretch>
        </p:blipFill>
        <p:spPr>
          <a:xfrm>
            <a:off x="229250" y="685174"/>
            <a:ext cx="4895969" cy="53155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sp>
        <p:nvSpPr>
          <p:cNvPr id="625" name="Google Shape;625;g94fa88eb93_0_2091"/>
          <p:cNvSpPr txBox="1"/>
          <p:nvPr>
            <p:ph idx="12" type="sldNum"/>
          </p:nvPr>
        </p:nvSpPr>
        <p:spPr>
          <a:xfrm>
            <a:off x="8561938" y="4581224"/>
            <a:ext cx="278400" cy="2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pic>
        <p:nvPicPr>
          <p:cNvPr descr="Aerialtronics | LinkedIn" id="626" name="Google Shape;626;g94fa88eb93_0_2091"/>
          <p:cNvPicPr preferRelativeResize="0"/>
          <p:nvPr/>
        </p:nvPicPr>
        <p:blipFill rotWithShape="1">
          <a:blip r:embed="rId3">
            <a:alphaModFix/>
          </a:blip>
          <a:srcRect b="0" l="0" r="0" t="0"/>
          <a:stretch/>
        </p:blipFill>
        <p:spPr>
          <a:xfrm>
            <a:off x="6122864" y="1371972"/>
            <a:ext cx="5140332" cy="3426051"/>
          </a:xfrm>
          <a:prstGeom prst="rect">
            <a:avLst/>
          </a:prstGeom>
          <a:noFill/>
          <a:ln>
            <a:noFill/>
          </a:ln>
        </p:spPr>
      </p:pic>
      <p:sp>
        <p:nvSpPr>
          <p:cNvPr id="627" name="Google Shape;627;g94fa88eb93_0_2091"/>
          <p:cNvSpPr/>
          <p:nvPr/>
        </p:nvSpPr>
        <p:spPr>
          <a:xfrm>
            <a:off x="6937751" y="4994950"/>
            <a:ext cx="34161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500" u="sng">
                <a:solidFill>
                  <a:schemeClr val="dk1"/>
                </a:solidFill>
                <a:latin typeface="Gill Sans"/>
                <a:ea typeface="Gill Sans"/>
                <a:cs typeface="Gill Sans"/>
                <a:sym typeface="Gill Sans"/>
                <a:hlinkClick r:id="rId4">
                  <a:extLst>
                    <a:ext uri="{A12FA001-AC4F-418D-AE19-62706E023703}">
                      <ahyp:hlinkClr val="tx"/>
                    </a:ext>
                  </a:extLst>
                </a:hlinkClick>
              </a:rPr>
              <a:t>https://www.aerialtronics.com/en#zenith</a:t>
            </a:r>
            <a:endParaRPr sz="1500">
              <a:solidFill>
                <a:schemeClr val="dk1"/>
              </a:solidFill>
              <a:latin typeface="Gill Sans"/>
              <a:ea typeface="Gill Sans"/>
              <a:cs typeface="Gill Sans"/>
              <a:sym typeface="Gill Sans"/>
            </a:endParaRPr>
          </a:p>
        </p:txBody>
      </p:sp>
      <p:sp>
        <p:nvSpPr>
          <p:cNvPr id="628" name="Google Shape;628;g94fa88eb93_0_2091"/>
          <p:cNvSpPr txBox="1"/>
          <p:nvPr/>
        </p:nvSpPr>
        <p:spPr>
          <a:xfrm>
            <a:off x="7262274" y="5764600"/>
            <a:ext cx="3872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rgbClr val="2946BF"/>
                </a:solidFill>
                <a:latin typeface="Gill Sans"/>
                <a:ea typeface="Gill Sans"/>
                <a:cs typeface="Gill Sans"/>
                <a:sym typeface="Gill Sans"/>
              </a:rPr>
              <a:t>Inspección / Búsqueda y Rescate</a:t>
            </a:r>
            <a:endParaRPr sz="1900">
              <a:solidFill>
                <a:srgbClr val="2946BF"/>
              </a:solidFill>
              <a:latin typeface="Gill Sans"/>
              <a:ea typeface="Gill Sans"/>
              <a:cs typeface="Gill Sans"/>
              <a:sym typeface="Gill Sans"/>
            </a:endParaRPr>
          </a:p>
        </p:txBody>
      </p:sp>
      <p:pic>
        <p:nvPicPr>
          <p:cNvPr descr="Startup Takes to the Air | Magazine | Northwestern Engineering" id="629" name="Google Shape;629;g94fa88eb93_0_2091"/>
          <p:cNvPicPr preferRelativeResize="0"/>
          <p:nvPr/>
        </p:nvPicPr>
        <p:blipFill rotWithShape="1">
          <a:blip r:embed="rId5">
            <a:alphaModFix/>
          </a:blip>
          <a:srcRect b="0" l="0" r="0" t="0"/>
          <a:stretch/>
        </p:blipFill>
        <p:spPr>
          <a:xfrm>
            <a:off x="480767" y="2098675"/>
            <a:ext cx="4750251" cy="3082925"/>
          </a:xfrm>
          <a:prstGeom prst="rect">
            <a:avLst/>
          </a:prstGeom>
          <a:noFill/>
          <a:ln>
            <a:noFill/>
          </a:ln>
        </p:spPr>
      </p:pic>
      <p:sp>
        <p:nvSpPr>
          <p:cNvPr id="630" name="Google Shape;630;g94fa88eb93_0_2091"/>
          <p:cNvSpPr/>
          <p:nvPr/>
        </p:nvSpPr>
        <p:spPr>
          <a:xfrm>
            <a:off x="762226" y="5302725"/>
            <a:ext cx="44112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500" u="sng">
                <a:solidFill>
                  <a:schemeClr val="dk1"/>
                </a:solidFill>
                <a:latin typeface="Gill Sans"/>
                <a:ea typeface="Gill Sans"/>
                <a:cs typeface="Gill Sans"/>
                <a:sym typeface="Gill Sans"/>
                <a:hlinkClick r:id="rId6">
                  <a:extLst>
                    <a:ext uri="{A12FA001-AC4F-418D-AE19-62706E023703}">
                      <ahyp:hlinkClr val="tx"/>
                    </a:ext>
                  </a:extLst>
                </a:hlinkClick>
              </a:rPr>
              <a:t>https://blogs.nvidia.com/blog/2016/10/12/ifm-drone/</a:t>
            </a:r>
            <a:endParaRPr sz="1500">
              <a:solidFill>
                <a:schemeClr val="dk1"/>
              </a:solidFill>
              <a:latin typeface="Gill Sans"/>
              <a:ea typeface="Gill Sans"/>
              <a:cs typeface="Gill Sans"/>
              <a:sym typeface="Gill Sans"/>
            </a:endParaRPr>
          </a:p>
        </p:txBody>
      </p:sp>
      <p:sp>
        <p:nvSpPr>
          <p:cNvPr id="631" name="Google Shape;631;g94fa88eb93_0_2091"/>
          <p:cNvSpPr txBox="1"/>
          <p:nvPr/>
        </p:nvSpPr>
        <p:spPr>
          <a:xfrm>
            <a:off x="1881150" y="5764600"/>
            <a:ext cx="27939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rgbClr val="2946BF"/>
                </a:solidFill>
                <a:latin typeface="Gill Sans"/>
                <a:ea typeface="Gill Sans"/>
                <a:cs typeface="Gill Sans"/>
                <a:sym typeface="Gill Sans"/>
              </a:rPr>
              <a:t>Manejo de inventarios</a:t>
            </a:r>
            <a:endParaRPr sz="1900">
              <a:solidFill>
                <a:srgbClr val="2946BF"/>
              </a:solidFill>
              <a:latin typeface="Gill Sans"/>
              <a:ea typeface="Gill Sans"/>
              <a:cs typeface="Gill Sans"/>
              <a:sym typeface="Gill Sans"/>
            </a:endParaRPr>
          </a:p>
        </p:txBody>
      </p:sp>
      <p:sp>
        <p:nvSpPr>
          <p:cNvPr id="632" name="Google Shape;632;g94fa88eb93_0_2091"/>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Aplicaciones con UAVs</a:t>
            </a:r>
            <a:endParaRPr sz="4400">
              <a:solidFill>
                <a:srgbClr val="3F3F3F"/>
              </a:solidFill>
              <a:latin typeface="Bodoni"/>
              <a:ea typeface="Bodoni"/>
              <a:cs typeface="Bodoni"/>
              <a:sym typeface="Bodon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g94fa88eb93_0_2102"/>
          <p:cNvSpPr txBox="1"/>
          <p:nvPr>
            <p:ph idx="12" type="sldNum"/>
          </p:nvPr>
        </p:nvSpPr>
        <p:spPr>
          <a:xfrm>
            <a:off x="8561938" y="4581224"/>
            <a:ext cx="278400" cy="2487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pic>
        <p:nvPicPr>
          <p:cNvPr id="639" name="Google Shape;639;g94fa88eb93_0_2102"/>
          <p:cNvPicPr preferRelativeResize="0"/>
          <p:nvPr/>
        </p:nvPicPr>
        <p:blipFill>
          <a:blip r:embed="rId3">
            <a:alphaModFix/>
          </a:blip>
          <a:stretch>
            <a:fillRect/>
          </a:stretch>
        </p:blipFill>
        <p:spPr>
          <a:xfrm>
            <a:off x="2235725" y="1228950"/>
            <a:ext cx="7315200" cy="5305425"/>
          </a:xfrm>
          <a:prstGeom prst="rect">
            <a:avLst/>
          </a:prstGeom>
          <a:noFill/>
          <a:ln>
            <a:noFill/>
          </a:ln>
        </p:spPr>
      </p:pic>
      <p:sp>
        <p:nvSpPr>
          <p:cNvPr id="640" name="Google Shape;640;g94fa88eb93_0_2102"/>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Aplicaciones con UAVs</a:t>
            </a:r>
            <a:endParaRPr sz="4400">
              <a:solidFill>
                <a:srgbClr val="3F3F3F"/>
              </a:solidFill>
              <a:latin typeface="Bodoni"/>
              <a:ea typeface="Bodoni"/>
              <a:cs typeface="Bodoni"/>
              <a:sym typeface="Bodon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g94fa88eb93_0_2109"/>
          <p:cNvSpPr txBox="1"/>
          <p:nvPr>
            <p:ph idx="12" type="sldNum"/>
          </p:nvPr>
        </p:nvSpPr>
        <p:spPr>
          <a:xfrm>
            <a:off x="8561938" y="4581224"/>
            <a:ext cx="278400" cy="2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pic>
        <p:nvPicPr>
          <p:cNvPr descr="RASP PI 4 B 2GB: Raspberry Pi 4 B, 4x 1.5 GHz, 2 GB RAM, WLAN, BT ..." id="646" name="Google Shape;646;g94fa88eb93_0_2109"/>
          <p:cNvPicPr preferRelativeResize="0"/>
          <p:nvPr/>
        </p:nvPicPr>
        <p:blipFill rotWithShape="1">
          <a:blip r:embed="rId3">
            <a:alphaModFix/>
          </a:blip>
          <a:srcRect b="0" l="0" r="0" t="0"/>
          <a:stretch/>
        </p:blipFill>
        <p:spPr>
          <a:xfrm>
            <a:off x="3631400" y="1309646"/>
            <a:ext cx="2336445" cy="1500775"/>
          </a:xfrm>
          <a:prstGeom prst="rect">
            <a:avLst/>
          </a:prstGeom>
          <a:noFill/>
          <a:ln>
            <a:noFill/>
          </a:ln>
        </p:spPr>
      </p:pic>
      <p:sp>
        <p:nvSpPr>
          <p:cNvPr id="647" name="Google Shape;647;g94fa88eb93_0_2109"/>
          <p:cNvSpPr/>
          <p:nvPr/>
        </p:nvSpPr>
        <p:spPr>
          <a:xfrm>
            <a:off x="6195767" y="1990331"/>
            <a:ext cx="3641100" cy="9540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500">
                <a:solidFill>
                  <a:schemeClr val="dk1"/>
                </a:solidFill>
                <a:latin typeface="Gill Sans"/>
                <a:ea typeface="Gill Sans"/>
                <a:cs typeface="Gill Sans"/>
                <a:sym typeface="Gill Sans"/>
              </a:rPr>
              <a:t>CPU	Quad core Cortex-A72 (ARM v8)  	64-bit SoC @ 1.5GHz</a:t>
            </a:r>
            <a:endParaRPr sz="1500"/>
          </a:p>
          <a:p>
            <a:pPr indent="0" lvl="0" marL="0" marR="0" rtl="0" algn="l">
              <a:spcBef>
                <a:spcPts val="0"/>
              </a:spcBef>
              <a:spcAft>
                <a:spcPts val="0"/>
              </a:spcAft>
              <a:buNone/>
            </a:pPr>
            <a:r>
              <a:rPr lang="es-ES" sz="1500">
                <a:solidFill>
                  <a:schemeClr val="dk1"/>
                </a:solidFill>
                <a:latin typeface="Gill Sans"/>
                <a:ea typeface="Gill Sans"/>
                <a:cs typeface="Gill Sans"/>
                <a:sym typeface="Gill Sans"/>
              </a:rPr>
              <a:t>Memory	2GB, 4GB or 8GB LPDDR4-3200 	SDRAM</a:t>
            </a:r>
            <a:endParaRPr sz="1500">
              <a:solidFill>
                <a:schemeClr val="dk1"/>
              </a:solidFill>
              <a:latin typeface="Gill Sans"/>
              <a:ea typeface="Gill Sans"/>
              <a:cs typeface="Gill Sans"/>
              <a:sym typeface="Gill Sans"/>
            </a:endParaRPr>
          </a:p>
        </p:txBody>
      </p:sp>
      <p:pic>
        <p:nvPicPr>
          <p:cNvPr descr="The Power of Modern AI to Millions of Devices | NVIDIA Jetson Nano" id="648" name="Google Shape;648;g94fa88eb93_0_2109"/>
          <p:cNvPicPr preferRelativeResize="0"/>
          <p:nvPr/>
        </p:nvPicPr>
        <p:blipFill rotWithShape="1">
          <a:blip r:embed="rId4">
            <a:alphaModFix/>
          </a:blip>
          <a:srcRect b="0" l="0" r="0" t="0"/>
          <a:stretch/>
        </p:blipFill>
        <p:spPr>
          <a:xfrm>
            <a:off x="1783678" y="3994256"/>
            <a:ext cx="2484251" cy="1403799"/>
          </a:xfrm>
          <a:prstGeom prst="rect">
            <a:avLst/>
          </a:prstGeom>
          <a:noFill/>
          <a:ln>
            <a:noFill/>
          </a:ln>
        </p:spPr>
      </p:pic>
      <p:sp>
        <p:nvSpPr>
          <p:cNvPr id="649" name="Google Shape;649;g94fa88eb93_0_2109"/>
          <p:cNvSpPr/>
          <p:nvPr/>
        </p:nvSpPr>
        <p:spPr>
          <a:xfrm>
            <a:off x="1611259" y="5535601"/>
            <a:ext cx="3641100" cy="73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500">
                <a:solidFill>
                  <a:schemeClr val="dk1"/>
                </a:solidFill>
                <a:latin typeface="Gill Sans"/>
                <a:ea typeface="Gill Sans"/>
                <a:cs typeface="Gill Sans"/>
                <a:sym typeface="Gill Sans"/>
              </a:rPr>
              <a:t>GPU	128-core Maxwell</a:t>
            </a:r>
            <a:endParaRPr sz="1500"/>
          </a:p>
          <a:p>
            <a:pPr indent="0" lvl="0" marL="0" marR="0" rtl="0" algn="l">
              <a:spcBef>
                <a:spcPts val="0"/>
              </a:spcBef>
              <a:spcAft>
                <a:spcPts val="0"/>
              </a:spcAft>
              <a:buNone/>
            </a:pPr>
            <a:r>
              <a:rPr lang="es-ES" sz="1500">
                <a:solidFill>
                  <a:schemeClr val="dk1"/>
                </a:solidFill>
                <a:latin typeface="Gill Sans"/>
                <a:ea typeface="Gill Sans"/>
                <a:cs typeface="Gill Sans"/>
                <a:sym typeface="Gill Sans"/>
              </a:rPr>
              <a:t>CPU	Quad-core ARM A57 @ 1.43 GHz</a:t>
            </a:r>
            <a:endParaRPr sz="1500"/>
          </a:p>
          <a:p>
            <a:pPr indent="0" lvl="0" marL="0" marR="0" rtl="0" algn="l">
              <a:spcBef>
                <a:spcPts val="0"/>
              </a:spcBef>
              <a:spcAft>
                <a:spcPts val="0"/>
              </a:spcAft>
              <a:buNone/>
            </a:pPr>
            <a:r>
              <a:rPr lang="es-ES" sz="1500">
                <a:solidFill>
                  <a:schemeClr val="dk1"/>
                </a:solidFill>
                <a:latin typeface="Gill Sans"/>
                <a:ea typeface="Gill Sans"/>
                <a:cs typeface="Gill Sans"/>
                <a:sym typeface="Gill Sans"/>
              </a:rPr>
              <a:t>Memory	4 GB 64-bit LPDDR4 25.6 GB/s</a:t>
            </a:r>
            <a:endParaRPr sz="1500">
              <a:solidFill>
                <a:schemeClr val="dk1"/>
              </a:solidFill>
              <a:latin typeface="Gill Sans"/>
              <a:ea typeface="Gill Sans"/>
              <a:cs typeface="Gill Sans"/>
              <a:sym typeface="Gill Sans"/>
            </a:endParaRPr>
          </a:p>
        </p:txBody>
      </p:sp>
      <p:pic>
        <p:nvPicPr>
          <p:cNvPr descr="Jetson AGX Xavier Developer Kit" id="650" name="Google Shape;650;g94fa88eb93_0_2109"/>
          <p:cNvPicPr preferRelativeResize="0"/>
          <p:nvPr/>
        </p:nvPicPr>
        <p:blipFill rotWithShape="1">
          <a:blip r:embed="rId5">
            <a:alphaModFix/>
          </a:blip>
          <a:srcRect b="0" l="0" r="0" t="0"/>
          <a:stretch/>
        </p:blipFill>
        <p:spPr>
          <a:xfrm>
            <a:off x="6661472" y="3977966"/>
            <a:ext cx="1779383" cy="1537119"/>
          </a:xfrm>
          <a:prstGeom prst="rect">
            <a:avLst/>
          </a:prstGeom>
          <a:noFill/>
          <a:ln>
            <a:noFill/>
          </a:ln>
        </p:spPr>
      </p:pic>
      <p:sp>
        <p:nvSpPr>
          <p:cNvPr id="651" name="Google Shape;651;g94fa88eb93_0_2109"/>
          <p:cNvSpPr/>
          <p:nvPr/>
        </p:nvSpPr>
        <p:spPr>
          <a:xfrm>
            <a:off x="5800676" y="5535601"/>
            <a:ext cx="4602300" cy="738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500">
                <a:solidFill>
                  <a:schemeClr val="dk1"/>
                </a:solidFill>
                <a:latin typeface="Gill Sans"/>
                <a:ea typeface="Gill Sans"/>
                <a:cs typeface="Gill Sans"/>
                <a:sym typeface="Gill Sans"/>
              </a:rPr>
              <a:t>GPU	512-core Volta GPU with Tensor Cores</a:t>
            </a:r>
            <a:endParaRPr sz="1500"/>
          </a:p>
          <a:p>
            <a:pPr indent="0" lvl="0" marL="0" marR="0" rtl="0" algn="l">
              <a:spcBef>
                <a:spcPts val="0"/>
              </a:spcBef>
              <a:spcAft>
                <a:spcPts val="0"/>
              </a:spcAft>
              <a:buNone/>
            </a:pPr>
            <a:r>
              <a:rPr lang="es-ES" sz="1500">
                <a:solidFill>
                  <a:schemeClr val="dk1"/>
                </a:solidFill>
                <a:latin typeface="Gill Sans"/>
                <a:ea typeface="Gill Sans"/>
                <a:cs typeface="Gill Sans"/>
                <a:sym typeface="Gill Sans"/>
              </a:rPr>
              <a:t>CPU	8-core ARM v8.2 64-bit CPU, 8MB L2 + 4MB L3</a:t>
            </a:r>
            <a:endParaRPr sz="1500"/>
          </a:p>
          <a:p>
            <a:pPr indent="0" lvl="0" marL="0" marR="0" rtl="0" algn="l">
              <a:spcBef>
                <a:spcPts val="0"/>
              </a:spcBef>
              <a:spcAft>
                <a:spcPts val="0"/>
              </a:spcAft>
              <a:buNone/>
            </a:pPr>
            <a:r>
              <a:rPr lang="es-ES" sz="1500">
                <a:solidFill>
                  <a:schemeClr val="dk1"/>
                </a:solidFill>
                <a:latin typeface="Gill Sans"/>
                <a:ea typeface="Gill Sans"/>
                <a:cs typeface="Gill Sans"/>
                <a:sym typeface="Gill Sans"/>
              </a:rPr>
              <a:t>Memory	32GB 256-Bit LPDDR4x | 137GB/s</a:t>
            </a:r>
            <a:endParaRPr sz="1500"/>
          </a:p>
        </p:txBody>
      </p:sp>
      <p:sp>
        <p:nvSpPr>
          <p:cNvPr id="652" name="Google Shape;652;g94fa88eb93_0_2109"/>
          <p:cNvSpPr/>
          <p:nvPr/>
        </p:nvSpPr>
        <p:spPr>
          <a:xfrm>
            <a:off x="1212574" y="3379304"/>
            <a:ext cx="9262800" cy="3377100"/>
          </a:xfrm>
          <a:prstGeom prst="roundRect">
            <a:avLst>
              <a:gd fmla="val 16667" name="adj"/>
            </a:avLst>
          </a:prstGeom>
          <a:noFill/>
          <a:ln cap="flat" cmpd="sng" w="19050">
            <a:solidFill>
              <a:schemeClr val="accent1"/>
            </a:solidFill>
            <a:prstDash val="solid"/>
            <a:miter lim="800000"/>
            <a:headEnd len="sm" w="sm" type="none"/>
            <a:tailEnd len="sm" w="sm" type="none"/>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pic>
        <p:nvPicPr>
          <p:cNvPr descr="CUDA - Wikipedia, la enciclopedia libre" id="653" name="Google Shape;653;g94fa88eb93_0_2109"/>
          <p:cNvPicPr preferRelativeResize="0"/>
          <p:nvPr/>
        </p:nvPicPr>
        <p:blipFill rotWithShape="1">
          <a:blip r:embed="rId6">
            <a:alphaModFix/>
          </a:blip>
          <a:srcRect b="0" l="0" r="0" t="0"/>
          <a:stretch/>
        </p:blipFill>
        <p:spPr>
          <a:xfrm>
            <a:off x="9141778" y="3535744"/>
            <a:ext cx="1006151" cy="609728"/>
          </a:xfrm>
          <a:prstGeom prst="rect">
            <a:avLst/>
          </a:prstGeom>
          <a:noFill/>
          <a:ln>
            <a:noFill/>
          </a:ln>
        </p:spPr>
      </p:pic>
      <p:pic>
        <p:nvPicPr>
          <p:cNvPr descr="Tensorflow Logo Vector (.SVG) Free Download" id="654" name="Google Shape;654;g94fa88eb93_0_2109"/>
          <p:cNvPicPr preferRelativeResize="0"/>
          <p:nvPr/>
        </p:nvPicPr>
        <p:blipFill rotWithShape="1">
          <a:blip r:embed="rId7">
            <a:alphaModFix/>
          </a:blip>
          <a:srcRect b="0" l="0" r="0" t="0"/>
          <a:stretch/>
        </p:blipFill>
        <p:spPr>
          <a:xfrm>
            <a:off x="9190897" y="4193443"/>
            <a:ext cx="907912" cy="614355"/>
          </a:xfrm>
          <a:prstGeom prst="rect">
            <a:avLst/>
          </a:prstGeom>
          <a:noFill/>
          <a:ln>
            <a:noFill/>
          </a:ln>
        </p:spPr>
      </p:pic>
      <p:pic>
        <p:nvPicPr>
          <p:cNvPr descr="Keras: the Python deep learning API" id="655" name="Google Shape;655;g94fa88eb93_0_2109"/>
          <p:cNvPicPr preferRelativeResize="0"/>
          <p:nvPr/>
        </p:nvPicPr>
        <p:blipFill rotWithShape="1">
          <a:blip r:embed="rId8">
            <a:alphaModFix/>
          </a:blip>
          <a:srcRect b="0" l="0" r="0" t="0"/>
          <a:stretch/>
        </p:blipFill>
        <p:spPr>
          <a:xfrm>
            <a:off x="9233606" y="5025230"/>
            <a:ext cx="1043451" cy="372824"/>
          </a:xfrm>
          <a:prstGeom prst="rect">
            <a:avLst/>
          </a:prstGeom>
          <a:noFill/>
          <a:ln>
            <a:noFill/>
          </a:ln>
        </p:spPr>
      </p:pic>
      <p:sp>
        <p:nvSpPr>
          <p:cNvPr id="656" name="Google Shape;656;g94fa88eb93_0_2109"/>
          <p:cNvSpPr txBox="1"/>
          <p:nvPr/>
        </p:nvSpPr>
        <p:spPr>
          <a:xfrm>
            <a:off x="3955775" y="3553625"/>
            <a:ext cx="3350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chemeClr val="dk1"/>
                </a:solidFill>
                <a:latin typeface="Gill Sans"/>
                <a:ea typeface="Gill Sans"/>
                <a:cs typeface="Gill Sans"/>
                <a:sym typeface="Gill Sans"/>
              </a:rPr>
              <a:t>Supercomputación embebida</a:t>
            </a:r>
            <a:endParaRPr sz="1900">
              <a:solidFill>
                <a:schemeClr val="dk1"/>
              </a:solidFill>
              <a:latin typeface="Gill Sans"/>
              <a:ea typeface="Gill Sans"/>
              <a:cs typeface="Gill Sans"/>
              <a:sym typeface="Gill Sans"/>
            </a:endParaRPr>
          </a:p>
        </p:txBody>
      </p:sp>
      <p:sp>
        <p:nvSpPr>
          <p:cNvPr id="657" name="Google Shape;657;g94fa88eb93_0_2109"/>
          <p:cNvSpPr txBox="1"/>
          <p:nvPr/>
        </p:nvSpPr>
        <p:spPr>
          <a:xfrm>
            <a:off x="4110264" y="940314"/>
            <a:ext cx="13788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rgbClr val="2946BF"/>
                </a:solidFill>
                <a:latin typeface="Gill Sans"/>
                <a:ea typeface="Gill Sans"/>
                <a:cs typeface="Gill Sans"/>
                <a:sym typeface="Gill Sans"/>
              </a:rPr>
              <a:t>Raspberry PI</a:t>
            </a:r>
            <a:endParaRPr sz="1900">
              <a:solidFill>
                <a:srgbClr val="2946BF"/>
              </a:solidFill>
              <a:latin typeface="Gill Sans"/>
              <a:ea typeface="Gill Sans"/>
              <a:cs typeface="Gill Sans"/>
              <a:sym typeface="Gill Sans"/>
            </a:endParaRPr>
          </a:p>
        </p:txBody>
      </p:sp>
      <p:sp>
        <p:nvSpPr>
          <p:cNvPr id="658" name="Google Shape;658;g94fa88eb93_0_2109"/>
          <p:cNvSpPr txBox="1"/>
          <p:nvPr/>
        </p:nvSpPr>
        <p:spPr>
          <a:xfrm>
            <a:off x="1394624" y="3588125"/>
            <a:ext cx="21042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rgbClr val="2946BF"/>
                </a:solidFill>
                <a:latin typeface="Gill Sans"/>
                <a:ea typeface="Gill Sans"/>
                <a:cs typeface="Gill Sans"/>
                <a:sym typeface="Gill Sans"/>
              </a:rPr>
              <a:t>NVIDIA Nano</a:t>
            </a:r>
            <a:endParaRPr sz="1900">
              <a:solidFill>
                <a:srgbClr val="2946BF"/>
              </a:solidFill>
              <a:latin typeface="Gill Sans"/>
              <a:ea typeface="Gill Sans"/>
              <a:cs typeface="Gill Sans"/>
              <a:sym typeface="Gill Sans"/>
            </a:endParaRPr>
          </a:p>
        </p:txBody>
      </p:sp>
      <p:sp>
        <p:nvSpPr>
          <p:cNvPr id="659" name="Google Shape;659;g94fa88eb93_0_2109"/>
          <p:cNvSpPr txBox="1"/>
          <p:nvPr/>
        </p:nvSpPr>
        <p:spPr>
          <a:xfrm>
            <a:off x="7057924" y="3588125"/>
            <a:ext cx="18693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rgbClr val="2946BF"/>
                </a:solidFill>
                <a:latin typeface="Gill Sans"/>
                <a:ea typeface="Gill Sans"/>
                <a:cs typeface="Gill Sans"/>
                <a:sym typeface="Gill Sans"/>
              </a:rPr>
              <a:t>NVIDIA Xavier</a:t>
            </a:r>
            <a:endParaRPr sz="1900">
              <a:solidFill>
                <a:srgbClr val="2946BF"/>
              </a:solidFill>
              <a:latin typeface="Gill Sans"/>
              <a:ea typeface="Gill Sans"/>
              <a:cs typeface="Gill Sans"/>
              <a:sym typeface="Gill Sans"/>
            </a:endParaRPr>
          </a:p>
        </p:txBody>
      </p:sp>
      <p:sp>
        <p:nvSpPr>
          <p:cNvPr id="660" name="Google Shape;660;g94fa88eb93_0_2109"/>
          <p:cNvSpPr txBox="1"/>
          <p:nvPr/>
        </p:nvSpPr>
        <p:spPr>
          <a:xfrm>
            <a:off x="7403403" y="6330675"/>
            <a:ext cx="14781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chemeClr val="dk1"/>
                </a:solidFill>
                <a:latin typeface="Gill Sans"/>
                <a:ea typeface="Gill Sans"/>
                <a:cs typeface="Gill Sans"/>
                <a:sym typeface="Gill Sans"/>
              </a:rPr>
              <a:t>USD 700</a:t>
            </a:r>
            <a:endParaRPr sz="1900">
              <a:solidFill>
                <a:schemeClr val="dk1"/>
              </a:solidFill>
              <a:latin typeface="Gill Sans"/>
              <a:ea typeface="Gill Sans"/>
              <a:cs typeface="Gill Sans"/>
              <a:sym typeface="Gill Sans"/>
            </a:endParaRPr>
          </a:p>
        </p:txBody>
      </p:sp>
      <p:sp>
        <p:nvSpPr>
          <p:cNvPr id="661" name="Google Shape;661;g94fa88eb93_0_2109"/>
          <p:cNvSpPr txBox="1"/>
          <p:nvPr/>
        </p:nvSpPr>
        <p:spPr>
          <a:xfrm>
            <a:off x="2751805" y="6330675"/>
            <a:ext cx="15297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chemeClr val="dk1"/>
                </a:solidFill>
                <a:latin typeface="Gill Sans"/>
                <a:ea typeface="Gill Sans"/>
                <a:cs typeface="Gill Sans"/>
                <a:sym typeface="Gill Sans"/>
              </a:rPr>
              <a:t>USD 100</a:t>
            </a:r>
            <a:endParaRPr sz="1900">
              <a:solidFill>
                <a:schemeClr val="dk1"/>
              </a:solidFill>
              <a:latin typeface="Gill Sans"/>
              <a:ea typeface="Gill Sans"/>
              <a:cs typeface="Gill Sans"/>
              <a:sym typeface="Gill Sans"/>
            </a:endParaRPr>
          </a:p>
        </p:txBody>
      </p:sp>
      <p:sp>
        <p:nvSpPr>
          <p:cNvPr id="662" name="Google Shape;662;g94fa88eb93_0_2109"/>
          <p:cNvSpPr txBox="1"/>
          <p:nvPr/>
        </p:nvSpPr>
        <p:spPr>
          <a:xfrm>
            <a:off x="4566924" y="2887800"/>
            <a:ext cx="12336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chemeClr val="dk1"/>
                </a:solidFill>
                <a:latin typeface="Gill Sans"/>
                <a:ea typeface="Gill Sans"/>
                <a:cs typeface="Gill Sans"/>
                <a:sym typeface="Gill Sans"/>
              </a:rPr>
              <a:t>USD 35</a:t>
            </a:r>
            <a:endParaRPr sz="1900">
              <a:solidFill>
                <a:schemeClr val="dk1"/>
              </a:solidFill>
              <a:latin typeface="Gill Sans"/>
              <a:ea typeface="Gill Sans"/>
              <a:cs typeface="Gill Sans"/>
              <a:sym typeface="Gill Sans"/>
            </a:endParaRPr>
          </a:p>
        </p:txBody>
      </p:sp>
      <p:sp>
        <p:nvSpPr>
          <p:cNvPr id="663" name="Google Shape;663;g94fa88eb93_0_2109"/>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Aplicaciones con UAVs</a:t>
            </a:r>
            <a:endParaRPr sz="4400">
              <a:solidFill>
                <a:srgbClr val="3F3F3F"/>
              </a:solidFill>
              <a:latin typeface="Bodoni"/>
              <a:ea typeface="Bodoni"/>
              <a:cs typeface="Bodoni"/>
              <a:sym typeface="Bodon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g94fa88eb93_0_2131"/>
          <p:cNvSpPr txBox="1"/>
          <p:nvPr>
            <p:ph idx="12" type="sldNum"/>
          </p:nvPr>
        </p:nvSpPr>
        <p:spPr>
          <a:xfrm>
            <a:off x="15221223" y="8144398"/>
            <a:ext cx="494700" cy="44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sp>
        <p:nvSpPr>
          <p:cNvPr id="669" name="Google Shape;669;g94fa88eb93_0_2131"/>
          <p:cNvSpPr txBox="1"/>
          <p:nvPr/>
        </p:nvSpPr>
        <p:spPr>
          <a:xfrm>
            <a:off x="5690725" y="2925375"/>
            <a:ext cx="6096300" cy="1769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5300">
                <a:solidFill>
                  <a:srgbClr val="4E3BAD"/>
                </a:solidFill>
                <a:latin typeface="Gill Sans"/>
                <a:ea typeface="Gill Sans"/>
                <a:cs typeface="Gill Sans"/>
                <a:sym typeface="Gill Sans"/>
              </a:rPr>
              <a:t>Emprendimiento</a:t>
            </a:r>
            <a:endParaRPr sz="5300">
              <a:solidFill>
                <a:srgbClr val="4E3BAD"/>
              </a:solidFill>
              <a:latin typeface="Gill Sans"/>
              <a:ea typeface="Gill Sans"/>
              <a:cs typeface="Gill Sans"/>
              <a:sym typeface="Gill Sans"/>
            </a:endParaRPr>
          </a:p>
        </p:txBody>
      </p:sp>
      <p:pic>
        <p:nvPicPr>
          <p:cNvPr descr="Register now for the free High Performance Computing Summer ..." id="670" name="Google Shape;670;g94fa88eb93_0_2131"/>
          <p:cNvPicPr preferRelativeResize="0"/>
          <p:nvPr/>
        </p:nvPicPr>
        <p:blipFill rotWithShape="1">
          <a:blip r:embed="rId3">
            <a:alphaModFix/>
          </a:blip>
          <a:srcRect b="0" l="0" r="0" t="0"/>
          <a:stretch/>
        </p:blipFill>
        <p:spPr>
          <a:xfrm>
            <a:off x="0" y="2080467"/>
            <a:ext cx="3177468" cy="2516944"/>
          </a:xfrm>
          <a:prstGeom prst="rect">
            <a:avLst/>
          </a:prstGeom>
          <a:noFill/>
          <a:ln>
            <a:noFill/>
          </a:ln>
        </p:spPr>
      </p:pic>
      <p:pic>
        <p:nvPicPr>
          <p:cNvPr descr="Autonomous Law Enforcement Drones : Atlas PRO Drone" id="671" name="Google Shape;671;g94fa88eb93_0_2131"/>
          <p:cNvPicPr preferRelativeResize="0"/>
          <p:nvPr/>
        </p:nvPicPr>
        <p:blipFill>
          <a:blip r:embed="rId4">
            <a:alphaModFix/>
          </a:blip>
          <a:stretch>
            <a:fillRect/>
          </a:stretch>
        </p:blipFill>
        <p:spPr>
          <a:xfrm>
            <a:off x="0" y="3795200"/>
            <a:ext cx="2821034" cy="3062801"/>
          </a:xfrm>
          <a:prstGeom prst="rect">
            <a:avLst/>
          </a:prstGeom>
          <a:noFill/>
          <a:ln>
            <a:noFill/>
          </a:ln>
        </p:spPr>
      </p:pic>
      <p:pic>
        <p:nvPicPr>
          <p:cNvPr descr="Boston Dynamics le entregó su perro robot a MythBusters para que ..." id="672" name="Google Shape;672;g94fa88eb93_0_2131"/>
          <p:cNvPicPr preferRelativeResize="0"/>
          <p:nvPr/>
        </p:nvPicPr>
        <p:blipFill rotWithShape="1">
          <a:blip r:embed="rId5">
            <a:alphaModFix/>
          </a:blip>
          <a:srcRect b="0" l="0" r="0" t="0"/>
          <a:stretch/>
        </p:blipFill>
        <p:spPr>
          <a:xfrm>
            <a:off x="-10" y="-11"/>
            <a:ext cx="2030865" cy="2654454"/>
          </a:xfrm>
          <a:prstGeom prst="rect">
            <a:avLst/>
          </a:prstGeom>
          <a:noFill/>
          <a:ln>
            <a:noFill/>
          </a:ln>
        </p:spPr>
      </p:pic>
      <p:pic>
        <p:nvPicPr>
          <p:cNvPr descr="Human Intelligence Can Fix Artificial Intelligent Shortcomings" id="673" name="Google Shape;673;g94fa88eb93_0_2131"/>
          <p:cNvPicPr preferRelativeResize="0"/>
          <p:nvPr/>
        </p:nvPicPr>
        <p:blipFill>
          <a:blip r:embed="rId6">
            <a:alphaModFix/>
          </a:blip>
          <a:stretch>
            <a:fillRect/>
          </a:stretch>
        </p:blipFill>
        <p:spPr>
          <a:xfrm>
            <a:off x="0" y="2080450"/>
            <a:ext cx="3231401" cy="2274600"/>
          </a:xfrm>
          <a:prstGeom prst="rect">
            <a:avLst/>
          </a:prstGeom>
          <a:noFill/>
          <a:ln>
            <a:noFill/>
          </a:ln>
        </p:spPr>
      </p:pic>
      <p:pic>
        <p:nvPicPr>
          <p:cNvPr descr="Tiny satellite designed by Israeli students launched | The Times ..." id="674" name="Google Shape;674;g94fa88eb93_0_2131"/>
          <p:cNvPicPr preferRelativeResize="0"/>
          <p:nvPr/>
        </p:nvPicPr>
        <p:blipFill rotWithShape="1">
          <a:blip r:embed="rId7">
            <a:alphaModFix/>
          </a:blip>
          <a:srcRect b="0" l="0" r="0" t="0"/>
          <a:stretch/>
        </p:blipFill>
        <p:spPr>
          <a:xfrm>
            <a:off x="2821025" y="4535200"/>
            <a:ext cx="2869700" cy="2444150"/>
          </a:xfrm>
          <a:prstGeom prst="rect">
            <a:avLst/>
          </a:prstGeom>
          <a:noFill/>
          <a:ln>
            <a:noFill/>
          </a:ln>
        </p:spPr>
      </p:pic>
      <p:pic>
        <p:nvPicPr>
          <p:cNvPr descr="El viaje de &quot;Curiosity&quot; busca vida en Marte - BBC News Mundo" id="675" name="Google Shape;675;g94fa88eb93_0_2131"/>
          <p:cNvPicPr preferRelativeResize="0"/>
          <p:nvPr/>
        </p:nvPicPr>
        <p:blipFill rotWithShape="1">
          <a:blip r:embed="rId8">
            <a:alphaModFix/>
          </a:blip>
          <a:srcRect b="0" l="0" r="0" t="0"/>
          <a:stretch/>
        </p:blipFill>
        <p:spPr>
          <a:xfrm>
            <a:off x="2821025" y="2274600"/>
            <a:ext cx="2869699" cy="2274600"/>
          </a:xfrm>
          <a:prstGeom prst="rect">
            <a:avLst/>
          </a:prstGeom>
          <a:noFill/>
          <a:ln>
            <a:noFill/>
          </a:ln>
        </p:spPr>
      </p:pic>
      <p:pic>
        <p:nvPicPr>
          <p:cNvPr id="676" name="Google Shape;676;g94fa88eb93_0_2131"/>
          <p:cNvPicPr preferRelativeResize="0"/>
          <p:nvPr/>
        </p:nvPicPr>
        <p:blipFill rotWithShape="1">
          <a:blip r:embed="rId9">
            <a:alphaModFix/>
          </a:blip>
          <a:srcRect b="0" l="0" r="0" t="0"/>
          <a:stretch/>
        </p:blipFill>
        <p:spPr>
          <a:xfrm>
            <a:off x="2030850" y="0"/>
            <a:ext cx="3659872" cy="251692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sp>
        <p:nvSpPr>
          <p:cNvPr id="681" name="Google Shape;681;g94fa88eb93_0_2145"/>
          <p:cNvSpPr txBox="1"/>
          <p:nvPr/>
        </p:nvSpPr>
        <p:spPr>
          <a:xfrm>
            <a:off x="4593067" y="1302433"/>
            <a:ext cx="5849700" cy="14571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lang="es-ES" sz="3200">
                <a:solidFill>
                  <a:srgbClr val="1155CC"/>
                </a:solidFill>
                <a:latin typeface="Calibri"/>
                <a:ea typeface="Calibri"/>
                <a:cs typeface="Calibri"/>
                <a:sym typeface="Calibri"/>
              </a:rPr>
              <a:t>Convertir a Colombia en el Silicon Valley de LatinoAmérica en un periodo de 10 años</a:t>
            </a:r>
            <a:endParaRPr sz="3200">
              <a:solidFill>
                <a:srgbClr val="1155CC"/>
              </a:solidFill>
            </a:endParaRPr>
          </a:p>
        </p:txBody>
      </p:sp>
      <p:grpSp>
        <p:nvGrpSpPr>
          <p:cNvPr id="682" name="Google Shape;682;g94fa88eb93_0_2145"/>
          <p:cNvGrpSpPr/>
          <p:nvPr/>
        </p:nvGrpSpPr>
        <p:grpSpPr>
          <a:xfrm>
            <a:off x="4263093" y="3318734"/>
            <a:ext cx="6625734" cy="2221461"/>
            <a:chOff x="2642386" y="2489113"/>
            <a:chExt cx="4969425" cy="1666138"/>
          </a:xfrm>
        </p:grpSpPr>
        <p:pic>
          <p:nvPicPr>
            <p:cNvPr descr="Return of investment - Free business icons" id="683" name="Google Shape;683;g94fa88eb93_0_2145"/>
            <p:cNvPicPr preferRelativeResize="0"/>
            <p:nvPr/>
          </p:nvPicPr>
          <p:blipFill>
            <a:blip r:embed="rId3">
              <a:alphaModFix/>
            </a:blip>
            <a:stretch>
              <a:fillRect/>
            </a:stretch>
          </p:blipFill>
          <p:spPr>
            <a:xfrm>
              <a:off x="6399975" y="2686175"/>
              <a:ext cx="947226" cy="947226"/>
            </a:xfrm>
            <a:prstGeom prst="rect">
              <a:avLst/>
            </a:prstGeom>
            <a:noFill/>
            <a:ln>
              <a:noFill/>
            </a:ln>
          </p:spPr>
        </p:pic>
        <p:sp>
          <p:nvSpPr>
            <p:cNvPr id="684" name="Google Shape;684;g94fa88eb93_0_2145"/>
            <p:cNvSpPr txBox="1"/>
            <p:nvPr/>
          </p:nvSpPr>
          <p:spPr>
            <a:xfrm>
              <a:off x="6347011" y="3865150"/>
              <a:ext cx="1264800" cy="2901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lang="es-ES" sz="2000">
                  <a:solidFill>
                    <a:srgbClr val="1155CC"/>
                  </a:solidFill>
                  <a:latin typeface="Calibri"/>
                  <a:ea typeface="Calibri"/>
                  <a:cs typeface="Calibri"/>
                  <a:sym typeface="Calibri"/>
                </a:rPr>
                <a:t>Inversión</a:t>
              </a:r>
              <a:endParaRPr sz="2000">
                <a:solidFill>
                  <a:srgbClr val="1155CC"/>
                </a:solidFill>
              </a:endParaRPr>
            </a:p>
          </p:txBody>
        </p:sp>
        <p:pic>
          <p:nvPicPr>
            <p:cNvPr descr="Education program, laptop, mobile education, online education ..." id="685" name="Google Shape;685;g94fa88eb93_0_2145"/>
            <p:cNvPicPr preferRelativeResize="0"/>
            <p:nvPr/>
          </p:nvPicPr>
          <p:blipFill>
            <a:blip r:embed="rId4">
              <a:alphaModFix/>
            </a:blip>
            <a:stretch>
              <a:fillRect/>
            </a:stretch>
          </p:blipFill>
          <p:spPr>
            <a:xfrm>
              <a:off x="3935725" y="2489113"/>
              <a:ext cx="1125425" cy="1125425"/>
            </a:xfrm>
            <a:prstGeom prst="rect">
              <a:avLst/>
            </a:prstGeom>
            <a:noFill/>
            <a:ln>
              <a:noFill/>
            </a:ln>
          </p:spPr>
        </p:pic>
        <p:grpSp>
          <p:nvGrpSpPr>
            <p:cNvPr id="686" name="Google Shape;686;g94fa88eb93_0_2145"/>
            <p:cNvGrpSpPr/>
            <p:nvPr/>
          </p:nvGrpSpPr>
          <p:grpSpPr>
            <a:xfrm>
              <a:off x="2642386" y="2489113"/>
              <a:ext cx="1264800" cy="1666125"/>
              <a:chOff x="2642386" y="2489113"/>
              <a:chExt cx="1264800" cy="1666125"/>
            </a:xfrm>
          </p:grpSpPr>
          <p:pic>
            <p:nvPicPr>
              <p:cNvPr descr="File:Noun Project Community icon 986471.svg - Wikimedia Commons" id="687" name="Google Shape;687;g94fa88eb93_0_2145"/>
              <p:cNvPicPr preferRelativeResize="0"/>
              <p:nvPr/>
            </p:nvPicPr>
            <p:blipFill>
              <a:blip r:embed="rId5">
                <a:alphaModFix/>
              </a:blip>
              <a:stretch>
                <a:fillRect/>
              </a:stretch>
            </p:blipFill>
            <p:spPr>
              <a:xfrm>
                <a:off x="2672575" y="2489113"/>
                <a:ext cx="1204425" cy="1204425"/>
              </a:xfrm>
              <a:prstGeom prst="rect">
                <a:avLst/>
              </a:prstGeom>
              <a:noFill/>
              <a:ln>
                <a:noFill/>
              </a:ln>
            </p:spPr>
          </p:pic>
          <p:sp>
            <p:nvSpPr>
              <p:cNvPr id="688" name="Google Shape;688;g94fa88eb93_0_2145"/>
              <p:cNvSpPr txBox="1"/>
              <p:nvPr/>
            </p:nvSpPr>
            <p:spPr>
              <a:xfrm>
                <a:off x="2642386" y="3865138"/>
                <a:ext cx="1264800" cy="2901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lang="es-ES" sz="2000">
                    <a:solidFill>
                      <a:srgbClr val="1155CC"/>
                    </a:solidFill>
                    <a:latin typeface="Calibri"/>
                    <a:ea typeface="Calibri"/>
                    <a:cs typeface="Calibri"/>
                    <a:sym typeface="Calibri"/>
                  </a:rPr>
                  <a:t>Comunidad</a:t>
                </a:r>
                <a:endParaRPr sz="2000">
                  <a:solidFill>
                    <a:srgbClr val="1155CC"/>
                  </a:solidFill>
                </a:endParaRPr>
              </a:p>
            </p:txBody>
          </p:sp>
        </p:grpSp>
        <p:sp>
          <p:nvSpPr>
            <p:cNvPr id="689" name="Google Shape;689;g94fa88eb93_0_2145"/>
            <p:cNvSpPr txBox="1"/>
            <p:nvPr/>
          </p:nvSpPr>
          <p:spPr>
            <a:xfrm>
              <a:off x="3821436" y="3865138"/>
              <a:ext cx="1264800" cy="2901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lang="es-ES" sz="2000">
                  <a:solidFill>
                    <a:srgbClr val="1155CC"/>
                  </a:solidFill>
                  <a:latin typeface="Calibri"/>
                  <a:ea typeface="Calibri"/>
                  <a:cs typeface="Calibri"/>
                  <a:sym typeface="Calibri"/>
                </a:rPr>
                <a:t>Educación</a:t>
              </a:r>
              <a:endParaRPr sz="2000">
                <a:solidFill>
                  <a:srgbClr val="1155CC"/>
                </a:solidFill>
              </a:endParaRPr>
            </a:p>
          </p:txBody>
        </p:sp>
        <p:pic>
          <p:nvPicPr>
            <p:cNvPr descr="Success Icon #431959 - Free Icons Library" id="690" name="Google Shape;690;g94fa88eb93_0_2145"/>
            <p:cNvPicPr preferRelativeResize="0"/>
            <p:nvPr/>
          </p:nvPicPr>
          <p:blipFill>
            <a:blip r:embed="rId6">
              <a:alphaModFix/>
            </a:blip>
            <a:stretch>
              <a:fillRect/>
            </a:stretch>
          </p:blipFill>
          <p:spPr>
            <a:xfrm>
              <a:off x="5171900" y="2686175"/>
              <a:ext cx="810300" cy="810300"/>
            </a:xfrm>
            <a:prstGeom prst="rect">
              <a:avLst/>
            </a:prstGeom>
            <a:noFill/>
            <a:ln>
              <a:noFill/>
            </a:ln>
          </p:spPr>
        </p:pic>
        <p:sp>
          <p:nvSpPr>
            <p:cNvPr id="691" name="Google Shape;691;g94fa88eb93_0_2145"/>
            <p:cNvSpPr txBox="1"/>
            <p:nvPr/>
          </p:nvSpPr>
          <p:spPr>
            <a:xfrm>
              <a:off x="4944661" y="3865138"/>
              <a:ext cx="1264800" cy="2901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lang="es-ES" sz="2000">
                  <a:solidFill>
                    <a:srgbClr val="1155CC"/>
                  </a:solidFill>
                  <a:latin typeface="Calibri"/>
                  <a:ea typeface="Calibri"/>
                  <a:cs typeface="Calibri"/>
                  <a:sym typeface="Calibri"/>
                </a:rPr>
                <a:t>Casos de éxito</a:t>
              </a:r>
              <a:endParaRPr sz="2000">
                <a:solidFill>
                  <a:srgbClr val="1155CC"/>
                </a:solidFill>
              </a:endParaRPr>
            </a:p>
          </p:txBody>
        </p:sp>
      </p:grpSp>
      <p:pic>
        <p:nvPicPr>
          <p:cNvPr descr="Archivo:Flag-map of Colombia.svg - Wikipedia, la enciclopedia libre" id="692" name="Google Shape;692;g94fa88eb93_0_2145"/>
          <p:cNvPicPr preferRelativeResize="0"/>
          <p:nvPr/>
        </p:nvPicPr>
        <p:blipFill>
          <a:blip r:embed="rId7">
            <a:alphaModFix/>
          </a:blip>
          <a:stretch>
            <a:fillRect/>
          </a:stretch>
        </p:blipFill>
        <p:spPr>
          <a:xfrm>
            <a:off x="374667" y="1473267"/>
            <a:ext cx="3087866" cy="4210700"/>
          </a:xfrm>
          <a:prstGeom prst="rect">
            <a:avLst/>
          </a:prstGeom>
          <a:noFill/>
          <a:ln>
            <a:noFill/>
          </a:ln>
        </p:spPr>
      </p:pic>
      <p:sp>
        <p:nvSpPr>
          <p:cNvPr id="693" name="Google Shape;693;g94fa88eb93_0_2145"/>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Emprender en Colombia? </a:t>
            </a:r>
            <a:endParaRPr sz="4400">
              <a:solidFill>
                <a:srgbClr val="3F3F3F"/>
              </a:solidFill>
              <a:latin typeface="Bodoni"/>
              <a:ea typeface="Bodoni"/>
              <a:cs typeface="Bodoni"/>
              <a:sym typeface="Bodon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pic>
        <p:nvPicPr>
          <p:cNvPr descr="File:Noun Project Community icon 986471.svg - Wikimedia Commons" id="698" name="Google Shape;698;g94fa88eb93_0_2162"/>
          <p:cNvPicPr preferRelativeResize="0"/>
          <p:nvPr/>
        </p:nvPicPr>
        <p:blipFill>
          <a:blip r:embed="rId3">
            <a:alphaModFix/>
          </a:blip>
          <a:stretch>
            <a:fillRect/>
          </a:stretch>
        </p:blipFill>
        <p:spPr>
          <a:xfrm>
            <a:off x="9692467" y="249483"/>
            <a:ext cx="1605901" cy="1605901"/>
          </a:xfrm>
          <a:prstGeom prst="rect">
            <a:avLst/>
          </a:prstGeom>
          <a:noFill/>
          <a:ln>
            <a:noFill/>
          </a:ln>
        </p:spPr>
      </p:pic>
      <p:pic>
        <p:nvPicPr>
          <p:cNvPr descr="Federal-Government Icons - Download Free Vector Icons | Noun Project" id="699" name="Google Shape;699;g94fa88eb93_0_2162"/>
          <p:cNvPicPr preferRelativeResize="0"/>
          <p:nvPr/>
        </p:nvPicPr>
        <p:blipFill>
          <a:blip r:embed="rId4">
            <a:alphaModFix/>
          </a:blip>
          <a:stretch>
            <a:fillRect/>
          </a:stretch>
        </p:blipFill>
        <p:spPr>
          <a:xfrm>
            <a:off x="1218500" y="2666467"/>
            <a:ext cx="1803234" cy="1803234"/>
          </a:xfrm>
          <a:prstGeom prst="rect">
            <a:avLst/>
          </a:prstGeom>
          <a:noFill/>
          <a:ln>
            <a:noFill/>
          </a:ln>
        </p:spPr>
      </p:pic>
      <p:pic>
        <p:nvPicPr>
          <p:cNvPr descr="Cap, ceremony, education, graduate, hat, school, university icon" id="700" name="Google Shape;700;g94fa88eb93_0_2162"/>
          <p:cNvPicPr preferRelativeResize="0"/>
          <p:nvPr/>
        </p:nvPicPr>
        <p:blipFill>
          <a:blip r:embed="rId5">
            <a:alphaModFix/>
          </a:blip>
          <a:stretch>
            <a:fillRect/>
          </a:stretch>
        </p:blipFill>
        <p:spPr>
          <a:xfrm>
            <a:off x="5008333" y="2685650"/>
            <a:ext cx="1686400" cy="1764868"/>
          </a:xfrm>
          <a:prstGeom prst="rect">
            <a:avLst/>
          </a:prstGeom>
          <a:noFill/>
          <a:ln>
            <a:noFill/>
          </a:ln>
        </p:spPr>
      </p:pic>
      <p:pic>
        <p:nvPicPr>
          <p:cNvPr descr="Industry Icons - Download Free Vector Icons | Noun Project" id="701" name="Google Shape;701;g94fa88eb93_0_2162"/>
          <p:cNvPicPr preferRelativeResize="0"/>
          <p:nvPr/>
        </p:nvPicPr>
        <p:blipFill>
          <a:blip r:embed="rId6">
            <a:alphaModFix/>
          </a:blip>
          <a:stretch>
            <a:fillRect/>
          </a:stretch>
        </p:blipFill>
        <p:spPr>
          <a:xfrm>
            <a:off x="8633400" y="2666467"/>
            <a:ext cx="1803233" cy="1803234"/>
          </a:xfrm>
          <a:prstGeom prst="rect">
            <a:avLst/>
          </a:prstGeom>
          <a:noFill/>
          <a:ln>
            <a:noFill/>
          </a:ln>
        </p:spPr>
      </p:pic>
      <p:sp>
        <p:nvSpPr>
          <p:cNvPr id="702" name="Google Shape;702;g94fa88eb93_0_2162"/>
          <p:cNvSpPr txBox="1"/>
          <p:nvPr/>
        </p:nvSpPr>
        <p:spPr>
          <a:xfrm>
            <a:off x="1335347" y="4990450"/>
            <a:ext cx="1686300" cy="3867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lang="es-ES" sz="2700">
                <a:solidFill>
                  <a:srgbClr val="1155CC"/>
                </a:solidFill>
                <a:latin typeface="Calibri"/>
                <a:ea typeface="Calibri"/>
                <a:cs typeface="Calibri"/>
                <a:sym typeface="Calibri"/>
              </a:rPr>
              <a:t>Gobierno</a:t>
            </a:r>
            <a:endParaRPr sz="2700">
              <a:solidFill>
                <a:srgbClr val="1155CC"/>
              </a:solidFill>
            </a:endParaRPr>
          </a:p>
        </p:txBody>
      </p:sp>
      <p:sp>
        <p:nvSpPr>
          <p:cNvPr id="703" name="Google Shape;703;g94fa88eb93_0_2162"/>
          <p:cNvSpPr txBox="1"/>
          <p:nvPr/>
        </p:nvSpPr>
        <p:spPr>
          <a:xfrm>
            <a:off x="5094034" y="4990467"/>
            <a:ext cx="1860000" cy="3867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lang="es-ES" sz="2700">
                <a:solidFill>
                  <a:srgbClr val="1155CC"/>
                </a:solidFill>
                <a:latin typeface="Calibri"/>
                <a:ea typeface="Calibri"/>
                <a:cs typeface="Calibri"/>
                <a:sym typeface="Calibri"/>
              </a:rPr>
              <a:t>Universidad</a:t>
            </a:r>
            <a:endParaRPr sz="2700">
              <a:solidFill>
                <a:srgbClr val="1155CC"/>
              </a:solidFill>
            </a:endParaRPr>
          </a:p>
        </p:txBody>
      </p:sp>
      <p:sp>
        <p:nvSpPr>
          <p:cNvPr id="704" name="Google Shape;704;g94fa88eb93_0_2162"/>
          <p:cNvSpPr txBox="1"/>
          <p:nvPr/>
        </p:nvSpPr>
        <p:spPr>
          <a:xfrm>
            <a:off x="8750231" y="4990450"/>
            <a:ext cx="1686300" cy="3867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lang="es-ES" sz="2700">
                <a:solidFill>
                  <a:srgbClr val="1155CC"/>
                </a:solidFill>
                <a:latin typeface="Calibri"/>
                <a:ea typeface="Calibri"/>
                <a:cs typeface="Calibri"/>
                <a:sym typeface="Calibri"/>
              </a:rPr>
              <a:t>Industria</a:t>
            </a:r>
            <a:endParaRPr sz="2700">
              <a:solidFill>
                <a:srgbClr val="1155CC"/>
              </a:solidFill>
            </a:endParaRPr>
          </a:p>
        </p:txBody>
      </p:sp>
      <p:grpSp>
        <p:nvGrpSpPr>
          <p:cNvPr id="705" name="Google Shape;705;g94fa88eb93_0_2162"/>
          <p:cNvGrpSpPr/>
          <p:nvPr/>
        </p:nvGrpSpPr>
        <p:grpSpPr>
          <a:xfrm>
            <a:off x="3654309" y="3280251"/>
            <a:ext cx="4394157" cy="920777"/>
            <a:chOff x="2740800" y="2460250"/>
            <a:chExt cx="3295700" cy="690600"/>
          </a:xfrm>
        </p:grpSpPr>
        <p:sp>
          <p:nvSpPr>
            <p:cNvPr id="706" name="Google Shape;706;g94fa88eb93_0_2162"/>
            <p:cNvSpPr/>
            <p:nvPr/>
          </p:nvSpPr>
          <p:spPr>
            <a:xfrm>
              <a:off x="2740800" y="2460250"/>
              <a:ext cx="690600" cy="6906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07" name="Google Shape;707;g94fa88eb93_0_2162"/>
            <p:cNvSpPr/>
            <p:nvPr/>
          </p:nvSpPr>
          <p:spPr>
            <a:xfrm>
              <a:off x="5345900" y="2460250"/>
              <a:ext cx="690600" cy="6906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708" name="Google Shape;708;g94fa88eb93_0_2162"/>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Comunidad</a:t>
            </a:r>
            <a:endParaRPr sz="4400">
              <a:solidFill>
                <a:srgbClr val="3F3F3F"/>
              </a:solidFill>
              <a:latin typeface="Bodoni"/>
              <a:ea typeface="Bodoni"/>
              <a:cs typeface="Bodoni"/>
              <a:sym typeface="Bodon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descr="Image result for coursera logo" id="713" name="Google Shape;713;g94fa88eb93_0_2177"/>
          <p:cNvPicPr preferRelativeResize="0"/>
          <p:nvPr/>
        </p:nvPicPr>
        <p:blipFill rotWithShape="1">
          <a:blip r:embed="rId3">
            <a:alphaModFix/>
          </a:blip>
          <a:srcRect b="0" l="0" r="0" t="0"/>
          <a:stretch/>
        </p:blipFill>
        <p:spPr>
          <a:xfrm>
            <a:off x="658989" y="1862176"/>
            <a:ext cx="3265731" cy="655460"/>
          </a:xfrm>
          <a:prstGeom prst="rect">
            <a:avLst/>
          </a:prstGeom>
          <a:noFill/>
          <a:ln>
            <a:noFill/>
          </a:ln>
        </p:spPr>
      </p:pic>
      <p:sp>
        <p:nvSpPr>
          <p:cNvPr id="714" name="Google Shape;714;g94fa88eb93_0_2177"/>
          <p:cNvSpPr/>
          <p:nvPr/>
        </p:nvSpPr>
        <p:spPr>
          <a:xfrm>
            <a:off x="1115902" y="5605400"/>
            <a:ext cx="30564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800">
                <a:solidFill>
                  <a:srgbClr val="4E3BAD"/>
                </a:solidFill>
                <a:latin typeface="Roboto"/>
                <a:ea typeface="Roboto"/>
                <a:cs typeface="Roboto"/>
                <a:sym typeface="Roboto"/>
              </a:rPr>
              <a:t>Recursos online</a:t>
            </a:r>
            <a:endParaRPr b="1" sz="2800">
              <a:solidFill>
                <a:srgbClr val="4E3BAD"/>
              </a:solidFill>
              <a:latin typeface="Roboto"/>
              <a:ea typeface="Roboto"/>
              <a:cs typeface="Roboto"/>
              <a:sym typeface="Roboto"/>
            </a:endParaRPr>
          </a:p>
        </p:txBody>
      </p:sp>
      <p:sp>
        <p:nvSpPr>
          <p:cNvPr id="715" name="Google Shape;715;g94fa88eb93_0_2177"/>
          <p:cNvSpPr/>
          <p:nvPr/>
        </p:nvSpPr>
        <p:spPr>
          <a:xfrm>
            <a:off x="5095901" y="5605400"/>
            <a:ext cx="25893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800">
                <a:solidFill>
                  <a:srgbClr val="4E3BAD"/>
                </a:solidFill>
                <a:latin typeface="Roboto"/>
                <a:ea typeface="Roboto"/>
                <a:cs typeface="Roboto"/>
                <a:sym typeface="Roboto"/>
              </a:rPr>
              <a:t>Universidades</a:t>
            </a:r>
            <a:endParaRPr b="1" sz="2800">
              <a:solidFill>
                <a:srgbClr val="4E3BAD"/>
              </a:solidFill>
              <a:latin typeface="Roboto"/>
              <a:ea typeface="Roboto"/>
              <a:cs typeface="Roboto"/>
              <a:sym typeface="Roboto"/>
            </a:endParaRPr>
          </a:p>
        </p:txBody>
      </p:sp>
      <p:sp>
        <p:nvSpPr>
          <p:cNvPr id="716" name="Google Shape;716;g94fa88eb93_0_2177"/>
          <p:cNvSpPr/>
          <p:nvPr/>
        </p:nvSpPr>
        <p:spPr>
          <a:xfrm>
            <a:off x="8673766" y="5605400"/>
            <a:ext cx="18117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800">
                <a:solidFill>
                  <a:srgbClr val="4E3BAD"/>
                </a:solidFill>
                <a:latin typeface="Roboto"/>
                <a:ea typeface="Roboto"/>
                <a:cs typeface="Roboto"/>
                <a:sym typeface="Roboto"/>
              </a:rPr>
              <a:t>Club 4.0</a:t>
            </a:r>
            <a:endParaRPr b="1" sz="2800">
              <a:solidFill>
                <a:srgbClr val="4E3BAD"/>
              </a:solidFill>
              <a:latin typeface="Roboto"/>
              <a:ea typeface="Roboto"/>
              <a:cs typeface="Roboto"/>
              <a:sym typeface="Roboto"/>
            </a:endParaRPr>
          </a:p>
        </p:txBody>
      </p:sp>
      <p:pic>
        <p:nvPicPr>
          <p:cNvPr id="717" name="Google Shape;717;g94fa88eb93_0_2177"/>
          <p:cNvPicPr preferRelativeResize="0"/>
          <p:nvPr/>
        </p:nvPicPr>
        <p:blipFill rotWithShape="1">
          <a:blip r:embed="rId4">
            <a:alphaModFix/>
          </a:blip>
          <a:srcRect b="0" l="0" r="0" t="0"/>
          <a:stretch/>
        </p:blipFill>
        <p:spPr>
          <a:xfrm>
            <a:off x="8010024" y="1807947"/>
            <a:ext cx="3777088" cy="1549030"/>
          </a:xfrm>
          <a:prstGeom prst="rect">
            <a:avLst/>
          </a:prstGeom>
          <a:noFill/>
          <a:ln>
            <a:noFill/>
          </a:ln>
        </p:spPr>
      </p:pic>
      <p:pic>
        <p:nvPicPr>
          <p:cNvPr descr="Image result for edx logo" id="718" name="Google Shape;718;g94fa88eb93_0_2177"/>
          <p:cNvPicPr preferRelativeResize="0"/>
          <p:nvPr/>
        </p:nvPicPr>
        <p:blipFill rotWithShape="1">
          <a:blip r:embed="rId5">
            <a:alphaModFix/>
          </a:blip>
          <a:srcRect b="0" l="0" r="0" t="0"/>
          <a:stretch/>
        </p:blipFill>
        <p:spPr>
          <a:xfrm>
            <a:off x="1527175" y="3185858"/>
            <a:ext cx="1577972" cy="653375"/>
          </a:xfrm>
          <a:prstGeom prst="rect">
            <a:avLst/>
          </a:prstGeom>
          <a:noFill/>
          <a:ln>
            <a:noFill/>
          </a:ln>
        </p:spPr>
      </p:pic>
      <p:pic>
        <p:nvPicPr>
          <p:cNvPr descr="Image result for udemy logo" id="719" name="Google Shape;719;g94fa88eb93_0_2177"/>
          <p:cNvPicPr preferRelativeResize="0"/>
          <p:nvPr/>
        </p:nvPicPr>
        <p:blipFill rotWithShape="1">
          <a:blip r:embed="rId6">
            <a:alphaModFix/>
          </a:blip>
          <a:srcRect b="30211" l="12079" r="11033" t="28307"/>
          <a:stretch/>
        </p:blipFill>
        <p:spPr>
          <a:xfrm>
            <a:off x="901700" y="4168006"/>
            <a:ext cx="2887812" cy="817935"/>
          </a:xfrm>
          <a:prstGeom prst="rect">
            <a:avLst/>
          </a:prstGeom>
          <a:noFill/>
          <a:ln>
            <a:noFill/>
          </a:ln>
        </p:spPr>
      </p:pic>
      <p:pic>
        <p:nvPicPr>
          <p:cNvPr descr="Image result for courses icon" id="720" name="Google Shape;720;g94fa88eb93_0_2177"/>
          <p:cNvPicPr preferRelativeResize="0"/>
          <p:nvPr/>
        </p:nvPicPr>
        <p:blipFill rotWithShape="1">
          <a:blip r:embed="rId7">
            <a:alphaModFix/>
          </a:blip>
          <a:srcRect b="0" l="0" r="0" t="0"/>
          <a:stretch/>
        </p:blipFill>
        <p:spPr>
          <a:xfrm>
            <a:off x="5224315" y="1862176"/>
            <a:ext cx="1811483" cy="1700576"/>
          </a:xfrm>
          <a:prstGeom prst="rect">
            <a:avLst/>
          </a:prstGeom>
          <a:noFill/>
          <a:ln>
            <a:noFill/>
          </a:ln>
        </p:spPr>
      </p:pic>
      <p:sp>
        <p:nvSpPr>
          <p:cNvPr id="721" name="Google Shape;721;g94fa88eb93_0_2177"/>
          <p:cNvSpPr/>
          <p:nvPr/>
        </p:nvSpPr>
        <p:spPr>
          <a:xfrm>
            <a:off x="5035210" y="3893868"/>
            <a:ext cx="2649900" cy="923100"/>
          </a:xfrm>
          <a:prstGeom prst="rect">
            <a:avLst/>
          </a:prstGeom>
          <a:noFill/>
          <a:ln>
            <a:noFill/>
          </a:ln>
        </p:spPr>
        <p:txBody>
          <a:bodyPr anchorCtr="0" anchor="t" bIns="45700" lIns="91425" spcFirstLastPara="1" rIns="91425" wrap="square" tIns="45700">
            <a:noAutofit/>
          </a:bodyPr>
          <a:lstStyle/>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Roboto"/>
                <a:ea typeface="Roboto"/>
                <a:cs typeface="Roboto"/>
                <a:sym typeface="Roboto"/>
              </a:rPr>
              <a:t>Nuevos cursos</a:t>
            </a:r>
            <a:endParaRPr sz="1500"/>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Roboto"/>
                <a:ea typeface="Roboto"/>
                <a:cs typeface="Roboto"/>
                <a:sym typeface="Roboto"/>
              </a:rPr>
              <a:t>Semilleros</a:t>
            </a:r>
            <a:endParaRPr sz="1500"/>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Roboto"/>
                <a:ea typeface="Roboto"/>
                <a:cs typeface="Roboto"/>
                <a:sym typeface="Roboto"/>
              </a:rPr>
              <a:t>Grupos de investigación</a:t>
            </a:r>
            <a:endParaRPr sz="1900">
              <a:solidFill>
                <a:schemeClr val="dk1"/>
              </a:solidFill>
              <a:latin typeface="Gill Sans"/>
              <a:ea typeface="Gill Sans"/>
              <a:cs typeface="Gill Sans"/>
              <a:sym typeface="Gill Sans"/>
            </a:endParaRPr>
          </a:p>
        </p:txBody>
      </p:sp>
      <p:sp>
        <p:nvSpPr>
          <p:cNvPr id="722" name="Google Shape;722;g94fa88eb93_0_2177"/>
          <p:cNvSpPr/>
          <p:nvPr/>
        </p:nvSpPr>
        <p:spPr>
          <a:xfrm>
            <a:off x="8057999" y="3699767"/>
            <a:ext cx="3518700" cy="1754400"/>
          </a:xfrm>
          <a:prstGeom prst="rect">
            <a:avLst/>
          </a:prstGeom>
          <a:noFill/>
          <a:ln>
            <a:noFill/>
          </a:ln>
        </p:spPr>
        <p:txBody>
          <a:bodyPr anchorCtr="0" anchor="t" bIns="45700" lIns="91425" spcFirstLastPara="1" rIns="91425" wrap="square" tIns="45700">
            <a:noAutofit/>
          </a:bodyPr>
          <a:lstStyle/>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Roboto"/>
                <a:ea typeface="Roboto"/>
                <a:cs typeface="Roboto"/>
                <a:sym typeface="Roboto"/>
              </a:rPr>
              <a:t>Programación</a:t>
            </a:r>
            <a:endParaRPr sz="1500"/>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Roboto"/>
                <a:ea typeface="Roboto"/>
                <a:cs typeface="Roboto"/>
                <a:sym typeface="Roboto"/>
              </a:rPr>
              <a:t>Ciencia de datos</a:t>
            </a:r>
            <a:endParaRPr sz="1500"/>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Roboto"/>
                <a:ea typeface="Roboto"/>
                <a:cs typeface="Roboto"/>
                <a:sym typeface="Roboto"/>
              </a:rPr>
              <a:t>Inteligencia Artificial</a:t>
            </a:r>
            <a:endParaRPr sz="1500"/>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Roboto"/>
                <a:ea typeface="Roboto"/>
                <a:cs typeface="Roboto"/>
                <a:sym typeface="Roboto"/>
              </a:rPr>
              <a:t>Visión por computador</a:t>
            </a:r>
            <a:endParaRPr sz="1500"/>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Roboto"/>
                <a:ea typeface="Roboto"/>
                <a:cs typeface="Roboto"/>
                <a:sym typeface="Roboto"/>
              </a:rPr>
              <a:t>Aplicaciones móviles</a:t>
            </a:r>
            <a:endParaRPr sz="1500"/>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Roboto"/>
                <a:ea typeface="Roboto"/>
                <a:cs typeface="Roboto"/>
                <a:sym typeface="Roboto"/>
              </a:rPr>
              <a:t>Robótica</a:t>
            </a:r>
            <a:endParaRPr sz="1900">
              <a:solidFill>
                <a:schemeClr val="dk1"/>
              </a:solidFill>
              <a:latin typeface="Gill Sans"/>
              <a:ea typeface="Gill Sans"/>
              <a:cs typeface="Gill Sans"/>
              <a:sym typeface="Gill Sans"/>
            </a:endParaRPr>
          </a:p>
        </p:txBody>
      </p:sp>
      <p:pic>
        <p:nvPicPr>
          <p:cNvPr descr="Education program, laptop, mobile education, online education ..." id="723" name="Google Shape;723;g94fa88eb93_0_2177"/>
          <p:cNvPicPr preferRelativeResize="0"/>
          <p:nvPr/>
        </p:nvPicPr>
        <p:blipFill>
          <a:blip r:embed="rId8">
            <a:alphaModFix/>
          </a:blip>
          <a:stretch>
            <a:fillRect/>
          </a:stretch>
        </p:blipFill>
        <p:spPr>
          <a:xfrm>
            <a:off x="9909167" y="134383"/>
            <a:ext cx="1500566" cy="1500566"/>
          </a:xfrm>
          <a:prstGeom prst="rect">
            <a:avLst/>
          </a:prstGeom>
          <a:noFill/>
          <a:ln>
            <a:noFill/>
          </a:ln>
        </p:spPr>
      </p:pic>
      <p:sp>
        <p:nvSpPr>
          <p:cNvPr id="724" name="Google Shape;724;g94fa88eb93_0_2177"/>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Educación</a:t>
            </a:r>
            <a:endParaRPr sz="4400">
              <a:solidFill>
                <a:srgbClr val="3F3F3F"/>
              </a:solidFill>
              <a:latin typeface="Bodoni"/>
              <a:ea typeface="Bodoni"/>
              <a:cs typeface="Bodoni"/>
              <a:sym typeface="Bodon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pic>
        <p:nvPicPr>
          <p:cNvPr id="729" name="Google Shape;729;g94fa88eb93_0_2193"/>
          <p:cNvPicPr preferRelativeResize="0"/>
          <p:nvPr/>
        </p:nvPicPr>
        <p:blipFill rotWithShape="1">
          <a:blip r:embed="rId3">
            <a:alphaModFix/>
          </a:blip>
          <a:srcRect b="0" l="0" r="0" t="0"/>
          <a:stretch/>
        </p:blipFill>
        <p:spPr>
          <a:xfrm>
            <a:off x="537714" y="6254588"/>
            <a:ext cx="1324661" cy="543259"/>
          </a:xfrm>
          <a:prstGeom prst="rect">
            <a:avLst/>
          </a:prstGeom>
          <a:noFill/>
          <a:ln>
            <a:noFill/>
          </a:ln>
        </p:spPr>
      </p:pic>
      <p:pic>
        <p:nvPicPr>
          <p:cNvPr id="730" name="Google Shape;730;g94fa88eb93_0_2193"/>
          <p:cNvPicPr preferRelativeResize="0"/>
          <p:nvPr/>
        </p:nvPicPr>
        <p:blipFill>
          <a:blip r:embed="rId4">
            <a:alphaModFix/>
          </a:blip>
          <a:stretch>
            <a:fillRect/>
          </a:stretch>
        </p:blipFill>
        <p:spPr>
          <a:xfrm>
            <a:off x="2268467" y="1415968"/>
            <a:ext cx="7148366" cy="4469967"/>
          </a:xfrm>
          <a:prstGeom prst="rect">
            <a:avLst/>
          </a:prstGeom>
          <a:noFill/>
          <a:ln>
            <a:noFill/>
          </a:ln>
        </p:spPr>
      </p:pic>
      <p:pic>
        <p:nvPicPr>
          <p:cNvPr descr="Success Icon #431959 - Free Icons Library" id="731" name="Google Shape;731;g94fa88eb93_0_2193"/>
          <p:cNvPicPr preferRelativeResize="0"/>
          <p:nvPr/>
        </p:nvPicPr>
        <p:blipFill>
          <a:blip r:embed="rId5">
            <a:alphaModFix/>
          </a:blip>
          <a:stretch>
            <a:fillRect/>
          </a:stretch>
        </p:blipFill>
        <p:spPr>
          <a:xfrm>
            <a:off x="10003567" y="425933"/>
            <a:ext cx="1080400" cy="1080400"/>
          </a:xfrm>
          <a:prstGeom prst="rect">
            <a:avLst/>
          </a:prstGeom>
          <a:noFill/>
          <a:ln>
            <a:noFill/>
          </a:ln>
        </p:spPr>
      </p:pic>
      <p:sp>
        <p:nvSpPr>
          <p:cNvPr id="732" name="Google Shape;732;g94fa88eb93_0_2193"/>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Casos de éxito</a:t>
            </a:r>
            <a:endParaRPr sz="4400">
              <a:solidFill>
                <a:srgbClr val="3F3F3F"/>
              </a:solidFill>
              <a:latin typeface="Bodoni"/>
              <a:ea typeface="Bodoni"/>
              <a:cs typeface="Bodoni"/>
              <a:sym typeface="Bodoni"/>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pic>
        <p:nvPicPr>
          <p:cNvPr descr="Image result for computer icon" id="737" name="Google Shape;737;g94fa88eb93_0_2200"/>
          <p:cNvPicPr preferRelativeResize="0"/>
          <p:nvPr/>
        </p:nvPicPr>
        <p:blipFill rotWithShape="1">
          <a:blip r:embed="rId3">
            <a:alphaModFix/>
          </a:blip>
          <a:srcRect b="0" l="0" r="0" t="0"/>
          <a:stretch/>
        </p:blipFill>
        <p:spPr>
          <a:xfrm>
            <a:off x="5180993" y="2668856"/>
            <a:ext cx="1077524" cy="980716"/>
          </a:xfrm>
          <a:prstGeom prst="rect">
            <a:avLst/>
          </a:prstGeom>
          <a:noFill/>
          <a:ln>
            <a:noFill/>
          </a:ln>
        </p:spPr>
      </p:pic>
      <p:grpSp>
        <p:nvGrpSpPr>
          <p:cNvPr id="738" name="Google Shape;738;g94fa88eb93_0_2200"/>
          <p:cNvGrpSpPr/>
          <p:nvPr/>
        </p:nvGrpSpPr>
        <p:grpSpPr>
          <a:xfrm>
            <a:off x="7422836" y="1003391"/>
            <a:ext cx="1206370" cy="1419368"/>
            <a:chOff x="5567266" y="752562"/>
            <a:chExt cx="904800" cy="1064553"/>
          </a:xfrm>
        </p:grpSpPr>
        <p:pic>
          <p:nvPicPr>
            <p:cNvPr descr="ai, artificial intelligence, electronics, eye, robotics, technology icon" id="739" name="Google Shape;739;g94fa88eb93_0_2200"/>
            <p:cNvPicPr preferRelativeResize="0"/>
            <p:nvPr/>
          </p:nvPicPr>
          <p:blipFill rotWithShape="1">
            <a:blip r:embed="rId4">
              <a:alphaModFix/>
            </a:blip>
            <a:srcRect b="0" l="0" r="0" t="0"/>
            <a:stretch/>
          </p:blipFill>
          <p:spPr>
            <a:xfrm>
              <a:off x="5635578" y="752562"/>
              <a:ext cx="733425" cy="733425"/>
            </a:xfrm>
            <a:prstGeom prst="rect">
              <a:avLst/>
            </a:prstGeom>
            <a:noFill/>
            <a:ln>
              <a:noFill/>
            </a:ln>
          </p:spPr>
        </p:pic>
        <p:sp>
          <p:nvSpPr>
            <p:cNvPr id="740" name="Google Shape;740;g94fa88eb93_0_2200"/>
            <p:cNvSpPr txBox="1"/>
            <p:nvPr/>
          </p:nvSpPr>
          <p:spPr>
            <a:xfrm>
              <a:off x="5567266" y="1471815"/>
              <a:ext cx="904800" cy="345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s-ES" sz="1500">
                  <a:solidFill>
                    <a:srgbClr val="3F3F3F"/>
                  </a:solidFill>
                  <a:latin typeface="Gill Sans"/>
                  <a:ea typeface="Gill Sans"/>
                  <a:cs typeface="Gill Sans"/>
                  <a:sym typeface="Gill Sans"/>
                </a:rPr>
                <a:t>Inteligencia artificial</a:t>
              </a:r>
              <a:endParaRPr b="1" sz="1500">
                <a:solidFill>
                  <a:srgbClr val="3F3F3F"/>
                </a:solidFill>
                <a:latin typeface="Gill Sans"/>
                <a:ea typeface="Gill Sans"/>
                <a:cs typeface="Gill Sans"/>
                <a:sym typeface="Gill Sans"/>
              </a:endParaRPr>
            </a:p>
          </p:txBody>
        </p:sp>
      </p:grpSp>
      <p:grpSp>
        <p:nvGrpSpPr>
          <p:cNvPr id="741" name="Google Shape;741;g94fa88eb93_0_2200"/>
          <p:cNvGrpSpPr/>
          <p:nvPr/>
        </p:nvGrpSpPr>
        <p:grpSpPr>
          <a:xfrm>
            <a:off x="7244058" y="4132298"/>
            <a:ext cx="1787555" cy="1497248"/>
            <a:chOff x="5433179" y="3099301"/>
            <a:chExt cx="1340700" cy="1122964"/>
          </a:xfrm>
        </p:grpSpPr>
        <p:pic>
          <p:nvPicPr>
            <p:cNvPr descr="Image result for augmented reality icon" id="742" name="Google Shape;742;g94fa88eb93_0_2200"/>
            <p:cNvPicPr preferRelativeResize="0"/>
            <p:nvPr/>
          </p:nvPicPr>
          <p:blipFill rotWithShape="1">
            <a:blip r:embed="rId5">
              <a:alphaModFix/>
            </a:blip>
            <a:srcRect b="0" l="0" r="0" t="0"/>
            <a:stretch/>
          </p:blipFill>
          <p:spPr>
            <a:xfrm>
              <a:off x="5713626" y="3099301"/>
              <a:ext cx="612099" cy="656294"/>
            </a:xfrm>
            <a:prstGeom prst="rect">
              <a:avLst/>
            </a:prstGeom>
            <a:noFill/>
            <a:ln>
              <a:noFill/>
            </a:ln>
          </p:spPr>
        </p:pic>
        <p:sp>
          <p:nvSpPr>
            <p:cNvPr id="743" name="Google Shape;743;g94fa88eb93_0_2200"/>
            <p:cNvSpPr txBox="1"/>
            <p:nvPr/>
          </p:nvSpPr>
          <p:spPr>
            <a:xfrm>
              <a:off x="5433179" y="3876965"/>
              <a:ext cx="1340700" cy="345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s-ES" sz="1500">
                  <a:solidFill>
                    <a:srgbClr val="3F3F3F"/>
                  </a:solidFill>
                  <a:latin typeface="Gill Sans"/>
                  <a:ea typeface="Gill Sans"/>
                  <a:cs typeface="Gill Sans"/>
                  <a:sym typeface="Gill Sans"/>
                </a:rPr>
                <a:t>Realidad virtual y Realidad aumentada</a:t>
              </a:r>
              <a:endParaRPr b="1" sz="1500">
                <a:solidFill>
                  <a:srgbClr val="3F3F3F"/>
                </a:solidFill>
                <a:latin typeface="Gill Sans"/>
                <a:ea typeface="Gill Sans"/>
                <a:cs typeface="Gill Sans"/>
                <a:sym typeface="Gill Sans"/>
              </a:endParaRPr>
            </a:p>
          </p:txBody>
        </p:sp>
      </p:grpSp>
      <p:grpSp>
        <p:nvGrpSpPr>
          <p:cNvPr id="744" name="Google Shape;744;g94fa88eb93_0_2200"/>
          <p:cNvGrpSpPr/>
          <p:nvPr/>
        </p:nvGrpSpPr>
        <p:grpSpPr>
          <a:xfrm>
            <a:off x="4906489" y="4017196"/>
            <a:ext cx="1709957" cy="1519597"/>
            <a:chOff x="3679959" y="3012973"/>
            <a:chExt cx="1282500" cy="1139726"/>
          </a:xfrm>
        </p:grpSpPr>
        <p:pic>
          <p:nvPicPr>
            <p:cNvPr descr="Image result for supercomputer icon" id="745" name="Google Shape;745;g94fa88eb93_0_2200"/>
            <p:cNvPicPr preferRelativeResize="0"/>
            <p:nvPr/>
          </p:nvPicPr>
          <p:blipFill rotWithShape="1">
            <a:blip r:embed="rId6">
              <a:alphaModFix/>
            </a:blip>
            <a:srcRect b="0" l="0" r="0" t="0"/>
            <a:stretch/>
          </p:blipFill>
          <p:spPr>
            <a:xfrm>
              <a:off x="3855876" y="3012973"/>
              <a:ext cx="864005" cy="864005"/>
            </a:xfrm>
            <a:prstGeom prst="rect">
              <a:avLst/>
            </a:prstGeom>
            <a:noFill/>
            <a:ln>
              <a:noFill/>
            </a:ln>
          </p:spPr>
        </p:pic>
        <p:sp>
          <p:nvSpPr>
            <p:cNvPr id="746" name="Google Shape;746;g94fa88eb93_0_2200"/>
            <p:cNvSpPr txBox="1"/>
            <p:nvPr/>
          </p:nvSpPr>
          <p:spPr>
            <a:xfrm>
              <a:off x="3679959" y="3807399"/>
              <a:ext cx="1282500" cy="345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s-ES" sz="1500">
                  <a:solidFill>
                    <a:srgbClr val="3F3F3F"/>
                  </a:solidFill>
                  <a:latin typeface="Gill Sans"/>
                  <a:ea typeface="Gill Sans"/>
                  <a:cs typeface="Gill Sans"/>
                  <a:sym typeface="Gill Sans"/>
                </a:rPr>
                <a:t>Supercomputación</a:t>
              </a:r>
              <a:endParaRPr b="1" sz="1500">
                <a:solidFill>
                  <a:srgbClr val="3F3F3F"/>
                </a:solidFill>
                <a:latin typeface="Gill Sans"/>
                <a:ea typeface="Gill Sans"/>
                <a:cs typeface="Gill Sans"/>
                <a:sym typeface="Gill Sans"/>
              </a:endParaRPr>
            </a:p>
          </p:txBody>
        </p:sp>
      </p:grpSp>
      <p:grpSp>
        <p:nvGrpSpPr>
          <p:cNvPr id="747" name="Google Shape;747;g94fa88eb93_0_2200"/>
          <p:cNvGrpSpPr/>
          <p:nvPr/>
        </p:nvGrpSpPr>
        <p:grpSpPr>
          <a:xfrm>
            <a:off x="4979479" y="1083129"/>
            <a:ext cx="1563961" cy="1370026"/>
            <a:chOff x="3734702" y="812367"/>
            <a:chExt cx="1173000" cy="1027545"/>
          </a:xfrm>
        </p:grpSpPr>
        <p:pic>
          <p:nvPicPr>
            <p:cNvPr descr="Image result for ethical hacker icon" id="748" name="Google Shape;748;g94fa88eb93_0_2200"/>
            <p:cNvPicPr preferRelativeResize="0"/>
            <p:nvPr/>
          </p:nvPicPr>
          <p:blipFill rotWithShape="1">
            <a:blip r:embed="rId7">
              <a:alphaModFix/>
            </a:blip>
            <a:srcRect b="0" l="0" r="0" t="0"/>
            <a:stretch/>
          </p:blipFill>
          <p:spPr>
            <a:xfrm>
              <a:off x="3996795" y="812367"/>
              <a:ext cx="612099" cy="613774"/>
            </a:xfrm>
            <a:prstGeom prst="rect">
              <a:avLst/>
            </a:prstGeom>
            <a:noFill/>
            <a:ln>
              <a:noFill/>
            </a:ln>
          </p:spPr>
        </p:pic>
        <p:sp>
          <p:nvSpPr>
            <p:cNvPr id="749" name="Google Shape;749;g94fa88eb93_0_2200"/>
            <p:cNvSpPr txBox="1"/>
            <p:nvPr/>
          </p:nvSpPr>
          <p:spPr>
            <a:xfrm>
              <a:off x="3734702" y="1494612"/>
              <a:ext cx="1173000" cy="345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s-ES" sz="1500">
                  <a:solidFill>
                    <a:srgbClr val="3F3F3F"/>
                  </a:solidFill>
                  <a:latin typeface="Gill Sans"/>
                  <a:ea typeface="Gill Sans"/>
                  <a:cs typeface="Gill Sans"/>
                  <a:sym typeface="Gill Sans"/>
                </a:rPr>
                <a:t>Ethical hacking</a:t>
              </a:r>
              <a:endParaRPr sz="1500"/>
            </a:p>
          </p:txBody>
        </p:sp>
      </p:grpSp>
      <p:grpSp>
        <p:nvGrpSpPr>
          <p:cNvPr id="750" name="Google Shape;750;g94fa88eb93_0_2200"/>
          <p:cNvGrpSpPr/>
          <p:nvPr/>
        </p:nvGrpSpPr>
        <p:grpSpPr>
          <a:xfrm>
            <a:off x="2583666" y="4200537"/>
            <a:ext cx="1563961" cy="1336256"/>
            <a:chOff x="1937798" y="3150482"/>
            <a:chExt cx="1173000" cy="1002217"/>
          </a:xfrm>
        </p:grpSpPr>
        <p:sp>
          <p:nvSpPr>
            <p:cNvPr id="751" name="Google Shape;751;g94fa88eb93_0_2200"/>
            <p:cNvSpPr txBox="1"/>
            <p:nvPr/>
          </p:nvSpPr>
          <p:spPr>
            <a:xfrm>
              <a:off x="1937798" y="3807399"/>
              <a:ext cx="1173000" cy="345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s-ES" sz="1500">
                  <a:solidFill>
                    <a:srgbClr val="3F3F3F"/>
                  </a:solidFill>
                  <a:latin typeface="Gill Sans"/>
                  <a:ea typeface="Gill Sans"/>
                  <a:cs typeface="Gill Sans"/>
                  <a:sym typeface="Gill Sans"/>
                </a:rPr>
                <a:t>IoT</a:t>
              </a:r>
              <a:endParaRPr b="1" sz="1500">
                <a:solidFill>
                  <a:srgbClr val="3F3F3F"/>
                </a:solidFill>
                <a:latin typeface="Gill Sans"/>
                <a:ea typeface="Gill Sans"/>
                <a:cs typeface="Gill Sans"/>
                <a:sym typeface="Gill Sans"/>
              </a:endParaRPr>
            </a:p>
          </p:txBody>
        </p:sp>
        <p:pic>
          <p:nvPicPr>
            <p:cNvPr descr="Image result for iot icon" id="752" name="Google Shape;752;g94fa88eb93_0_2200"/>
            <p:cNvPicPr preferRelativeResize="0"/>
            <p:nvPr/>
          </p:nvPicPr>
          <p:blipFill rotWithShape="1">
            <a:blip r:embed="rId8">
              <a:alphaModFix/>
            </a:blip>
            <a:srcRect b="0" l="0" r="0" t="0"/>
            <a:stretch/>
          </p:blipFill>
          <p:spPr>
            <a:xfrm>
              <a:off x="2281499" y="3150482"/>
              <a:ext cx="527927" cy="527927"/>
            </a:xfrm>
            <a:prstGeom prst="rect">
              <a:avLst/>
            </a:prstGeom>
            <a:noFill/>
            <a:ln>
              <a:noFill/>
            </a:ln>
          </p:spPr>
        </p:pic>
      </p:grpSp>
      <p:grpSp>
        <p:nvGrpSpPr>
          <p:cNvPr id="753" name="Google Shape;753;g94fa88eb93_0_2200"/>
          <p:cNvGrpSpPr/>
          <p:nvPr/>
        </p:nvGrpSpPr>
        <p:grpSpPr>
          <a:xfrm>
            <a:off x="3066980" y="1074972"/>
            <a:ext cx="1563961" cy="1347786"/>
            <a:chOff x="2300293" y="806249"/>
            <a:chExt cx="1173000" cy="1010865"/>
          </a:xfrm>
        </p:grpSpPr>
        <p:pic>
          <p:nvPicPr>
            <p:cNvPr descr="Image result for robotics icon" id="754" name="Google Shape;754;g94fa88eb93_0_2200"/>
            <p:cNvPicPr preferRelativeResize="0"/>
            <p:nvPr/>
          </p:nvPicPr>
          <p:blipFill rotWithShape="1">
            <a:blip r:embed="rId9">
              <a:alphaModFix/>
            </a:blip>
            <a:srcRect b="0" l="0" r="0" t="0"/>
            <a:stretch/>
          </p:blipFill>
          <p:spPr>
            <a:xfrm>
              <a:off x="2619717" y="806249"/>
              <a:ext cx="667276" cy="667276"/>
            </a:xfrm>
            <a:prstGeom prst="rect">
              <a:avLst/>
            </a:prstGeom>
            <a:noFill/>
            <a:ln>
              <a:noFill/>
            </a:ln>
          </p:spPr>
        </p:pic>
        <p:sp>
          <p:nvSpPr>
            <p:cNvPr id="755" name="Google Shape;755;g94fa88eb93_0_2200"/>
            <p:cNvSpPr txBox="1"/>
            <p:nvPr/>
          </p:nvSpPr>
          <p:spPr>
            <a:xfrm>
              <a:off x="2300293" y="1471814"/>
              <a:ext cx="1173000" cy="345300"/>
            </a:xfrm>
            <a:prstGeom prst="rect">
              <a:avLst/>
            </a:prstGeom>
            <a:noFill/>
            <a:ln>
              <a:noFill/>
            </a:ln>
          </p:spPr>
          <p:txBody>
            <a:bodyPr anchorCtr="0" anchor="t" bIns="0" lIns="0" spcFirstLastPara="1" rIns="0" wrap="square" tIns="0">
              <a:noAutofit/>
            </a:bodyPr>
            <a:lstStyle/>
            <a:p>
              <a:pPr indent="0" lvl="0" marL="0" marR="0" rtl="0" algn="ctr">
                <a:spcBef>
                  <a:spcPts val="0"/>
                </a:spcBef>
                <a:spcAft>
                  <a:spcPts val="0"/>
                </a:spcAft>
                <a:buNone/>
              </a:pPr>
              <a:r>
                <a:rPr b="1" lang="es-ES" sz="1500">
                  <a:solidFill>
                    <a:srgbClr val="3F3F3F"/>
                  </a:solidFill>
                  <a:latin typeface="Gill Sans"/>
                  <a:ea typeface="Gill Sans"/>
                  <a:cs typeface="Gill Sans"/>
                  <a:sym typeface="Gill Sans"/>
                </a:rPr>
                <a:t>Robótica</a:t>
              </a:r>
              <a:endParaRPr sz="1500"/>
            </a:p>
          </p:txBody>
        </p:sp>
      </p:grpSp>
      <p:grpSp>
        <p:nvGrpSpPr>
          <p:cNvPr id="756" name="Google Shape;756;g94fa88eb93_0_2200"/>
          <p:cNvGrpSpPr/>
          <p:nvPr/>
        </p:nvGrpSpPr>
        <p:grpSpPr>
          <a:xfrm>
            <a:off x="1021088" y="5587124"/>
            <a:ext cx="9982360" cy="814213"/>
            <a:chOff x="355800" y="4305575"/>
            <a:chExt cx="7486957" cy="610675"/>
          </a:xfrm>
        </p:grpSpPr>
        <p:pic>
          <p:nvPicPr>
            <p:cNvPr descr="Image result for python logo" id="757" name="Google Shape;757;g94fa88eb93_0_2200"/>
            <p:cNvPicPr preferRelativeResize="0"/>
            <p:nvPr/>
          </p:nvPicPr>
          <p:blipFill rotWithShape="1">
            <a:blip r:embed="rId10">
              <a:alphaModFix/>
            </a:blip>
            <a:srcRect b="0" l="0" r="0" t="0"/>
            <a:stretch/>
          </p:blipFill>
          <p:spPr>
            <a:xfrm>
              <a:off x="355800" y="4428477"/>
              <a:ext cx="1437930" cy="417299"/>
            </a:xfrm>
            <a:prstGeom prst="rect">
              <a:avLst/>
            </a:prstGeom>
            <a:noFill/>
            <a:ln>
              <a:noFill/>
            </a:ln>
          </p:spPr>
        </p:pic>
        <p:pic>
          <p:nvPicPr>
            <p:cNvPr descr="Brands TA - TH | TensorFlow-icon" id="758" name="Google Shape;758;g94fa88eb93_0_2200"/>
            <p:cNvPicPr preferRelativeResize="0"/>
            <p:nvPr/>
          </p:nvPicPr>
          <p:blipFill rotWithShape="1">
            <a:blip r:embed="rId11">
              <a:alphaModFix/>
            </a:blip>
            <a:srcRect b="35073" l="0" r="0" t="31022"/>
            <a:stretch/>
          </p:blipFill>
          <p:spPr>
            <a:xfrm>
              <a:off x="1973475" y="4305575"/>
              <a:ext cx="1397800" cy="540192"/>
            </a:xfrm>
            <a:prstGeom prst="rect">
              <a:avLst/>
            </a:prstGeom>
            <a:noFill/>
            <a:ln>
              <a:noFill/>
            </a:ln>
          </p:spPr>
        </p:pic>
        <p:pic>
          <p:nvPicPr>
            <p:cNvPr descr="Keras: the Python deep learning API" id="759" name="Google Shape;759;g94fa88eb93_0_2200"/>
            <p:cNvPicPr preferRelativeResize="0"/>
            <p:nvPr/>
          </p:nvPicPr>
          <p:blipFill rotWithShape="1">
            <a:blip r:embed="rId12">
              <a:alphaModFix/>
            </a:blip>
            <a:srcRect b="0" l="0" r="0" t="0"/>
            <a:stretch/>
          </p:blipFill>
          <p:spPr>
            <a:xfrm>
              <a:off x="3551026" y="4428501"/>
              <a:ext cx="1173000" cy="421329"/>
            </a:xfrm>
            <a:prstGeom prst="rect">
              <a:avLst/>
            </a:prstGeom>
            <a:noFill/>
            <a:ln>
              <a:noFill/>
            </a:ln>
          </p:spPr>
        </p:pic>
        <p:pic>
          <p:nvPicPr>
            <p:cNvPr descr="CUDA - Wikipedia, la enciclopedia libre" id="760" name="Google Shape;760;g94fa88eb93_0_2200"/>
            <p:cNvPicPr preferRelativeResize="0"/>
            <p:nvPr/>
          </p:nvPicPr>
          <p:blipFill rotWithShape="1">
            <a:blip r:embed="rId13">
              <a:alphaModFix/>
            </a:blip>
            <a:srcRect b="0" l="0" r="0" t="0"/>
            <a:stretch/>
          </p:blipFill>
          <p:spPr>
            <a:xfrm>
              <a:off x="4838150" y="4426477"/>
              <a:ext cx="808150" cy="489761"/>
            </a:xfrm>
            <a:prstGeom prst="rect">
              <a:avLst/>
            </a:prstGeom>
            <a:noFill/>
            <a:ln>
              <a:noFill/>
            </a:ln>
          </p:spPr>
        </p:pic>
        <p:pic>
          <p:nvPicPr>
            <p:cNvPr descr="Soluciones Amazon Web Services (AWS) agilidad, elasticidad y alcance global" id="761" name="Google Shape;761;g94fa88eb93_0_2200"/>
            <p:cNvPicPr preferRelativeResize="0"/>
            <p:nvPr/>
          </p:nvPicPr>
          <p:blipFill>
            <a:blip r:embed="rId14">
              <a:alphaModFix/>
            </a:blip>
            <a:stretch>
              <a:fillRect/>
            </a:stretch>
          </p:blipFill>
          <p:spPr>
            <a:xfrm>
              <a:off x="7074225" y="4456675"/>
              <a:ext cx="768532" cy="459575"/>
            </a:xfrm>
            <a:prstGeom prst="rect">
              <a:avLst/>
            </a:prstGeom>
            <a:noFill/>
            <a:ln>
              <a:noFill/>
            </a:ln>
          </p:spPr>
        </p:pic>
        <p:pic>
          <p:nvPicPr>
            <p:cNvPr descr="File:Unity Technologies logo.svg - Wikimedia Commons" id="762" name="Google Shape;762;g94fa88eb93_0_2200"/>
            <p:cNvPicPr preferRelativeResize="0"/>
            <p:nvPr/>
          </p:nvPicPr>
          <p:blipFill>
            <a:blip r:embed="rId15">
              <a:alphaModFix/>
            </a:blip>
            <a:stretch>
              <a:fillRect/>
            </a:stretch>
          </p:blipFill>
          <p:spPr>
            <a:xfrm>
              <a:off x="5724450" y="4448550"/>
              <a:ext cx="1158926" cy="421325"/>
            </a:xfrm>
            <a:prstGeom prst="rect">
              <a:avLst/>
            </a:prstGeom>
            <a:noFill/>
            <a:ln>
              <a:noFill/>
            </a:ln>
          </p:spPr>
        </p:pic>
      </p:grpSp>
      <p:pic>
        <p:nvPicPr>
          <p:cNvPr descr="Success Icon #431959 - Free Icons Library" id="763" name="Google Shape;763;g94fa88eb93_0_2200"/>
          <p:cNvPicPr preferRelativeResize="0"/>
          <p:nvPr/>
        </p:nvPicPr>
        <p:blipFill>
          <a:blip r:embed="rId16">
            <a:alphaModFix/>
          </a:blip>
          <a:stretch>
            <a:fillRect/>
          </a:stretch>
        </p:blipFill>
        <p:spPr>
          <a:xfrm>
            <a:off x="10003567" y="425933"/>
            <a:ext cx="1080400" cy="1080400"/>
          </a:xfrm>
          <a:prstGeom prst="rect">
            <a:avLst/>
          </a:prstGeom>
          <a:noFill/>
          <a:ln>
            <a:noFill/>
          </a:ln>
        </p:spPr>
      </p:pic>
      <p:sp>
        <p:nvSpPr>
          <p:cNvPr id="764" name="Google Shape;764;g94fa88eb93_0_2200"/>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Casos de éxito</a:t>
            </a:r>
            <a:endParaRPr sz="4400">
              <a:solidFill>
                <a:srgbClr val="3F3F3F"/>
              </a:solidFill>
              <a:latin typeface="Bodoni"/>
              <a:ea typeface="Bodoni"/>
              <a:cs typeface="Bodoni"/>
              <a:sym typeface="Bodon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g94fa88eb93_0_2238"/>
          <p:cNvSpPr txBox="1"/>
          <p:nvPr>
            <p:ph idx="12" type="sldNum"/>
          </p:nvPr>
        </p:nvSpPr>
        <p:spPr>
          <a:xfrm>
            <a:off x="15221223" y="8144398"/>
            <a:ext cx="494700" cy="44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pic>
        <p:nvPicPr>
          <p:cNvPr descr="Image result for minciencias logo" id="770" name="Google Shape;770;g94fa88eb93_0_2238"/>
          <p:cNvPicPr preferRelativeResize="0"/>
          <p:nvPr/>
        </p:nvPicPr>
        <p:blipFill rotWithShape="1">
          <a:blip r:embed="rId3">
            <a:alphaModFix/>
          </a:blip>
          <a:srcRect b="0" l="0" r="0" t="0"/>
          <a:stretch/>
        </p:blipFill>
        <p:spPr>
          <a:xfrm>
            <a:off x="415963" y="1183596"/>
            <a:ext cx="5734050" cy="1752600"/>
          </a:xfrm>
          <a:prstGeom prst="rect">
            <a:avLst/>
          </a:prstGeom>
          <a:noFill/>
          <a:ln>
            <a:noFill/>
          </a:ln>
        </p:spPr>
      </p:pic>
      <p:pic>
        <p:nvPicPr>
          <p:cNvPr descr="Image result for apps.co logo" id="771" name="Google Shape;771;g94fa88eb93_0_2238"/>
          <p:cNvPicPr preferRelativeResize="0"/>
          <p:nvPr/>
        </p:nvPicPr>
        <p:blipFill rotWithShape="1">
          <a:blip r:embed="rId4">
            <a:alphaModFix/>
          </a:blip>
          <a:srcRect b="0" l="0" r="0" t="0"/>
          <a:stretch/>
        </p:blipFill>
        <p:spPr>
          <a:xfrm>
            <a:off x="7041131" y="2710583"/>
            <a:ext cx="3722559" cy="2094583"/>
          </a:xfrm>
          <a:prstGeom prst="rect">
            <a:avLst/>
          </a:prstGeom>
          <a:noFill/>
          <a:ln>
            <a:noFill/>
          </a:ln>
        </p:spPr>
      </p:pic>
      <p:pic>
        <p:nvPicPr>
          <p:cNvPr descr="Image result for innpulsa logo" id="772" name="Google Shape;772;g94fa88eb93_0_2238"/>
          <p:cNvPicPr preferRelativeResize="0"/>
          <p:nvPr/>
        </p:nvPicPr>
        <p:blipFill rotWithShape="1">
          <a:blip r:embed="rId5">
            <a:alphaModFix/>
          </a:blip>
          <a:srcRect b="0" l="0" r="0" t="0"/>
          <a:stretch/>
        </p:blipFill>
        <p:spPr>
          <a:xfrm>
            <a:off x="488342" y="2941383"/>
            <a:ext cx="2863133" cy="975217"/>
          </a:xfrm>
          <a:prstGeom prst="rect">
            <a:avLst/>
          </a:prstGeom>
          <a:noFill/>
          <a:ln>
            <a:noFill/>
          </a:ln>
        </p:spPr>
      </p:pic>
      <p:pic>
        <p:nvPicPr>
          <p:cNvPr descr="Image result for sena fondo emprender" id="773" name="Google Shape;773;g94fa88eb93_0_2238"/>
          <p:cNvPicPr preferRelativeResize="0"/>
          <p:nvPr/>
        </p:nvPicPr>
        <p:blipFill rotWithShape="1">
          <a:blip r:embed="rId6">
            <a:alphaModFix/>
          </a:blip>
          <a:srcRect b="0" l="0" r="0" t="0"/>
          <a:stretch/>
        </p:blipFill>
        <p:spPr>
          <a:xfrm>
            <a:off x="7119498" y="1420817"/>
            <a:ext cx="3333750" cy="1009650"/>
          </a:xfrm>
          <a:prstGeom prst="rect">
            <a:avLst/>
          </a:prstGeom>
          <a:noFill/>
          <a:ln>
            <a:noFill/>
          </a:ln>
        </p:spPr>
      </p:pic>
      <p:pic>
        <p:nvPicPr>
          <p:cNvPr descr="Felipe Santamaria (@felsanta6) | Twitter" id="774" name="Google Shape;774;g94fa88eb93_0_2238"/>
          <p:cNvPicPr preferRelativeResize="0"/>
          <p:nvPr/>
        </p:nvPicPr>
        <p:blipFill>
          <a:blip r:embed="rId7">
            <a:alphaModFix/>
          </a:blip>
          <a:stretch>
            <a:fillRect/>
          </a:stretch>
        </p:blipFill>
        <p:spPr>
          <a:xfrm>
            <a:off x="488333" y="4704967"/>
            <a:ext cx="4412100" cy="1323634"/>
          </a:xfrm>
          <a:prstGeom prst="rect">
            <a:avLst/>
          </a:prstGeom>
          <a:noFill/>
          <a:ln>
            <a:noFill/>
          </a:ln>
        </p:spPr>
      </p:pic>
      <p:pic>
        <p:nvPicPr>
          <p:cNvPr descr="Return of investment - Free business icons" id="775" name="Google Shape;775;g94fa88eb93_0_2238"/>
          <p:cNvPicPr preferRelativeResize="0"/>
          <p:nvPr/>
        </p:nvPicPr>
        <p:blipFill>
          <a:blip r:embed="rId8">
            <a:alphaModFix/>
          </a:blip>
          <a:stretch>
            <a:fillRect/>
          </a:stretch>
        </p:blipFill>
        <p:spPr>
          <a:xfrm>
            <a:off x="9915933" y="420967"/>
            <a:ext cx="1104833" cy="1104833"/>
          </a:xfrm>
          <a:prstGeom prst="rect">
            <a:avLst/>
          </a:prstGeom>
          <a:noFill/>
          <a:ln>
            <a:noFill/>
          </a:ln>
        </p:spPr>
      </p:pic>
      <p:sp>
        <p:nvSpPr>
          <p:cNvPr id="776" name="Google Shape;776;g94fa88eb93_0_2238"/>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Inversión en Colombia</a:t>
            </a:r>
            <a:endParaRPr sz="4400">
              <a:solidFill>
                <a:srgbClr val="3F3F3F"/>
              </a:solidFill>
              <a:latin typeface="Bodoni"/>
              <a:ea typeface="Bodoni"/>
              <a:cs typeface="Bodoni"/>
              <a:sym typeface="Bodon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g94fa88eb93_0_1955"/>
          <p:cNvSpPr txBox="1"/>
          <p:nvPr>
            <p:ph idx="12" type="sldNum"/>
          </p:nvPr>
        </p:nvSpPr>
        <p:spPr>
          <a:xfrm>
            <a:off x="15221223" y="8144398"/>
            <a:ext cx="494700" cy="44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sp>
        <p:nvSpPr>
          <p:cNvPr id="316" name="Google Shape;316;g94fa88eb93_0_1955"/>
          <p:cNvSpPr txBox="1"/>
          <p:nvPr/>
        </p:nvSpPr>
        <p:spPr>
          <a:xfrm>
            <a:off x="6268633" y="2925367"/>
            <a:ext cx="4723200" cy="10935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5300">
                <a:solidFill>
                  <a:srgbClr val="4E3BAD"/>
                </a:solidFill>
                <a:latin typeface="Gill Sans"/>
                <a:ea typeface="Gill Sans"/>
                <a:cs typeface="Gill Sans"/>
                <a:sym typeface="Gill Sans"/>
              </a:rPr>
              <a:t>Introducción</a:t>
            </a:r>
            <a:endParaRPr sz="5300">
              <a:solidFill>
                <a:srgbClr val="4E3BAD"/>
              </a:solidFill>
              <a:latin typeface="Gill Sans"/>
              <a:ea typeface="Gill Sans"/>
              <a:cs typeface="Gill Sans"/>
              <a:sym typeface="Gill Sans"/>
            </a:endParaRPr>
          </a:p>
        </p:txBody>
      </p:sp>
      <p:pic>
        <p:nvPicPr>
          <p:cNvPr descr="Register now for the free High Performance Computing Summer ..." id="317" name="Google Shape;317;g94fa88eb93_0_1955"/>
          <p:cNvPicPr preferRelativeResize="0"/>
          <p:nvPr/>
        </p:nvPicPr>
        <p:blipFill rotWithShape="1">
          <a:blip r:embed="rId3">
            <a:alphaModFix/>
          </a:blip>
          <a:srcRect b="0" l="0" r="0" t="0"/>
          <a:stretch/>
        </p:blipFill>
        <p:spPr>
          <a:xfrm>
            <a:off x="0" y="2080467"/>
            <a:ext cx="3177468" cy="2516944"/>
          </a:xfrm>
          <a:prstGeom prst="rect">
            <a:avLst/>
          </a:prstGeom>
          <a:noFill/>
          <a:ln>
            <a:noFill/>
          </a:ln>
        </p:spPr>
      </p:pic>
      <p:pic>
        <p:nvPicPr>
          <p:cNvPr descr="Autonomous Law Enforcement Drones : Atlas PRO Drone" id="318" name="Google Shape;318;g94fa88eb93_0_1955"/>
          <p:cNvPicPr preferRelativeResize="0"/>
          <p:nvPr/>
        </p:nvPicPr>
        <p:blipFill>
          <a:blip r:embed="rId4">
            <a:alphaModFix/>
          </a:blip>
          <a:stretch>
            <a:fillRect/>
          </a:stretch>
        </p:blipFill>
        <p:spPr>
          <a:xfrm>
            <a:off x="0" y="3795200"/>
            <a:ext cx="2821034" cy="3062801"/>
          </a:xfrm>
          <a:prstGeom prst="rect">
            <a:avLst/>
          </a:prstGeom>
          <a:noFill/>
          <a:ln>
            <a:noFill/>
          </a:ln>
        </p:spPr>
      </p:pic>
      <p:pic>
        <p:nvPicPr>
          <p:cNvPr descr="Boston Dynamics le entregó su perro robot a MythBusters para que ..." id="319" name="Google Shape;319;g94fa88eb93_0_1955"/>
          <p:cNvPicPr preferRelativeResize="0"/>
          <p:nvPr/>
        </p:nvPicPr>
        <p:blipFill rotWithShape="1">
          <a:blip r:embed="rId5">
            <a:alphaModFix/>
          </a:blip>
          <a:srcRect b="0" l="0" r="0" t="0"/>
          <a:stretch/>
        </p:blipFill>
        <p:spPr>
          <a:xfrm>
            <a:off x="-10" y="-11"/>
            <a:ext cx="2030865" cy="2654454"/>
          </a:xfrm>
          <a:prstGeom prst="rect">
            <a:avLst/>
          </a:prstGeom>
          <a:noFill/>
          <a:ln>
            <a:noFill/>
          </a:ln>
        </p:spPr>
      </p:pic>
      <p:pic>
        <p:nvPicPr>
          <p:cNvPr descr="Human Intelligence Can Fix Artificial Intelligent Shortcomings" id="320" name="Google Shape;320;g94fa88eb93_0_1955"/>
          <p:cNvPicPr preferRelativeResize="0"/>
          <p:nvPr/>
        </p:nvPicPr>
        <p:blipFill>
          <a:blip r:embed="rId6">
            <a:alphaModFix/>
          </a:blip>
          <a:stretch>
            <a:fillRect/>
          </a:stretch>
        </p:blipFill>
        <p:spPr>
          <a:xfrm>
            <a:off x="0" y="2080450"/>
            <a:ext cx="3231401" cy="2274600"/>
          </a:xfrm>
          <a:prstGeom prst="rect">
            <a:avLst/>
          </a:prstGeom>
          <a:noFill/>
          <a:ln>
            <a:noFill/>
          </a:ln>
        </p:spPr>
      </p:pic>
      <p:pic>
        <p:nvPicPr>
          <p:cNvPr descr="Tiny satellite designed by Israeli students launched | The Times ..." id="321" name="Google Shape;321;g94fa88eb93_0_1955"/>
          <p:cNvPicPr preferRelativeResize="0"/>
          <p:nvPr/>
        </p:nvPicPr>
        <p:blipFill rotWithShape="1">
          <a:blip r:embed="rId7">
            <a:alphaModFix/>
          </a:blip>
          <a:srcRect b="0" l="0" r="0" t="0"/>
          <a:stretch/>
        </p:blipFill>
        <p:spPr>
          <a:xfrm>
            <a:off x="2821025" y="4535200"/>
            <a:ext cx="2869700" cy="2444150"/>
          </a:xfrm>
          <a:prstGeom prst="rect">
            <a:avLst/>
          </a:prstGeom>
          <a:noFill/>
          <a:ln>
            <a:noFill/>
          </a:ln>
        </p:spPr>
      </p:pic>
      <p:pic>
        <p:nvPicPr>
          <p:cNvPr descr="El viaje de &quot;Curiosity&quot; busca vida en Marte - BBC News Mundo" id="322" name="Google Shape;322;g94fa88eb93_0_1955"/>
          <p:cNvPicPr preferRelativeResize="0"/>
          <p:nvPr/>
        </p:nvPicPr>
        <p:blipFill rotWithShape="1">
          <a:blip r:embed="rId8">
            <a:alphaModFix/>
          </a:blip>
          <a:srcRect b="0" l="0" r="0" t="0"/>
          <a:stretch/>
        </p:blipFill>
        <p:spPr>
          <a:xfrm>
            <a:off x="2821025" y="2274600"/>
            <a:ext cx="2869699" cy="2274600"/>
          </a:xfrm>
          <a:prstGeom prst="rect">
            <a:avLst/>
          </a:prstGeom>
          <a:noFill/>
          <a:ln>
            <a:noFill/>
          </a:ln>
        </p:spPr>
      </p:pic>
      <p:pic>
        <p:nvPicPr>
          <p:cNvPr id="323" name="Google Shape;323;g94fa88eb93_0_1955"/>
          <p:cNvPicPr preferRelativeResize="0"/>
          <p:nvPr/>
        </p:nvPicPr>
        <p:blipFill rotWithShape="1">
          <a:blip r:embed="rId9">
            <a:alphaModFix/>
          </a:blip>
          <a:srcRect b="0" l="0" r="0" t="0"/>
          <a:stretch/>
        </p:blipFill>
        <p:spPr>
          <a:xfrm>
            <a:off x="2030850" y="0"/>
            <a:ext cx="3659872" cy="251692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g94fa88eb93_0_2251"/>
          <p:cNvSpPr txBox="1"/>
          <p:nvPr>
            <p:ph idx="12" type="sldNum"/>
          </p:nvPr>
        </p:nvSpPr>
        <p:spPr>
          <a:xfrm>
            <a:off x="15221223" y="8144398"/>
            <a:ext cx="494700" cy="44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pic>
        <p:nvPicPr>
          <p:cNvPr descr="Image result for techstars logo" id="782" name="Google Shape;782;g94fa88eb93_0_2251"/>
          <p:cNvPicPr preferRelativeResize="0"/>
          <p:nvPr/>
        </p:nvPicPr>
        <p:blipFill rotWithShape="1">
          <a:blip r:embed="rId3">
            <a:alphaModFix/>
          </a:blip>
          <a:srcRect b="0" l="0" r="0" t="0"/>
          <a:stretch/>
        </p:blipFill>
        <p:spPr>
          <a:xfrm>
            <a:off x="7165788" y="1266034"/>
            <a:ext cx="2684463" cy="1958088"/>
          </a:xfrm>
          <a:prstGeom prst="rect">
            <a:avLst/>
          </a:prstGeom>
          <a:noFill/>
          <a:ln>
            <a:noFill/>
          </a:ln>
        </p:spPr>
      </p:pic>
      <p:pic>
        <p:nvPicPr>
          <p:cNvPr descr="Image result for y combinator logo" id="783" name="Google Shape;783;g94fa88eb93_0_2251"/>
          <p:cNvPicPr preferRelativeResize="0"/>
          <p:nvPr/>
        </p:nvPicPr>
        <p:blipFill rotWithShape="1">
          <a:blip r:embed="rId4">
            <a:alphaModFix/>
          </a:blip>
          <a:srcRect b="0" l="0" r="0" t="0"/>
          <a:stretch/>
        </p:blipFill>
        <p:spPr>
          <a:xfrm>
            <a:off x="479424" y="1529120"/>
            <a:ext cx="5940424" cy="1695001"/>
          </a:xfrm>
          <a:prstGeom prst="rect">
            <a:avLst/>
          </a:prstGeom>
          <a:noFill/>
          <a:ln>
            <a:noFill/>
          </a:ln>
        </p:spPr>
      </p:pic>
      <p:pic>
        <p:nvPicPr>
          <p:cNvPr descr="Image result for 500 startups" id="784" name="Google Shape;784;g94fa88eb93_0_2251"/>
          <p:cNvPicPr preferRelativeResize="0"/>
          <p:nvPr/>
        </p:nvPicPr>
        <p:blipFill rotWithShape="1">
          <a:blip r:embed="rId5">
            <a:alphaModFix/>
          </a:blip>
          <a:srcRect b="0" l="0" r="0" t="0"/>
          <a:stretch/>
        </p:blipFill>
        <p:spPr>
          <a:xfrm>
            <a:off x="714604" y="4305631"/>
            <a:ext cx="2057400" cy="1333501"/>
          </a:xfrm>
          <a:prstGeom prst="rect">
            <a:avLst/>
          </a:prstGeom>
          <a:noFill/>
          <a:ln>
            <a:noFill/>
          </a:ln>
        </p:spPr>
      </p:pic>
      <p:pic>
        <p:nvPicPr>
          <p:cNvPr descr="Image result for nvidia inception program" id="785" name="Google Shape;785;g94fa88eb93_0_2251"/>
          <p:cNvPicPr preferRelativeResize="0"/>
          <p:nvPr/>
        </p:nvPicPr>
        <p:blipFill rotWithShape="1">
          <a:blip r:embed="rId6">
            <a:alphaModFix/>
          </a:blip>
          <a:srcRect b="0" l="0" r="0" t="0"/>
          <a:stretch/>
        </p:blipFill>
        <p:spPr>
          <a:xfrm>
            <a:off x="3447542" y="4025453"/>
            <a:ext cx="3089672" cy="1893855"/>
          </a:xfrm>
          <a:prstGeom prst="rect">
            <a:avLst/>
          </a:prstGeom>
          <a:noFill/>
          <a:ln>
            <a:noFill/>
          </a:ln>
        </p:spPr>
      </p:pic>
      <p:pic>
        <p:nvPicPr>
          <p:cNvPr descr="Entrepreneur First – Investing in Talent Across the Globe ..." id="786" name="Google Shape;786;g94fa88eb93_0_2251"/>
          <p:cNvPicPr preferRelativeResize="0"/>
          <p:nvPr/>
        </p:nvPicPr>
        <p:blipFill rotWithShape="1">
          <a:blip r:embed="rId7">
            <a:alphaModFix/>
          </a:blip>
          <a:srcRect b="37461" l="0" r="0" t="36369"/>
          <a:stretch/>
        </p:blipFill>
        <p:spPr>
          <a:xfrm>
            <a:off x="6914600" y="4450500"/>
            <a:ext cx="4667466" cy="1078951"/>
          </a:xfrm>
          <a:prstGeom prst="rect">
            <a:avLst/>
          </a:prstGeom>
          <a:noFill/>
          <a:ln>
            <a:noFill/>
          </a:ln>
        </p:spPr>
      </p:pic>
      <p:pic>
        <p:nvPicPr>
          <p:cNvPr descr="Return of investment - Free business icons" id="787" name="Google Shape;787;g94fa88eb93_0_2251"/>
          <p:cNvPicPr preferRelativeResize="0"/>
          <p:nvPr/>
        </p:nvPicPr>
        <p:blipFill>
          <a:blip r:embed="rId8">
            <a:alphaModFix/>
          </a:blip>
          <a:stretch>
            <a:fillRect/>
          </a:stretch>
        </p:blipFill>
        <p:spPr>
          <a:xfrm>
            <a:off x="9915933" y="420967"/>
            <a:ext cx="1104833" cy="1104833"/>
          </a:xfrm>
          <a:prstGeom prst="rect">
            <a:avLst/>
          </a:prstGeom>
          <a:noFill/>
          <a:ln>
            <a:noFill/>
          </a:ln>
        </p:spPr>
      </p:pic>
      <p:sp>
        <p:nvSpPr>
          <p:cNvPr id="788" name="Google Shape;788;g94fa88eb93_0_2251"/>
          <p:cNvSpPr txBox="1"/>
          <p:nvPr/>
        </p:nvSpPr>
        <p:spPr>
          <a:xfrm>
            <a:off x="328375" y="3110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Inversión internacional</a:t>
            </a:r>
            <a:endParaRPr sz="4400">
              <a:solidFill>
                <a:srgbClr val="3F3F3F"/>
              </a:solidFill>
              <a:latin typeface="Bodoni"/>
              <a:ea typeface="Bodoni"/>
              <a:cs typeface="Bodoni"/>
              <a:sym typeface="Bodon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g94fa88eb93_0_2263"/>
          <p:cNvSpPr txBox="1"/>
          <p:nvPr/>
        </p:nvSpPr>
        <p:spPr>
          <a:xfrm>
            <a:off x="2850851" y="3134075"/>
            <a:ext cx="3715200" cy="1107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6700">
                <a:solidFill>
                  <a:srgbClr val="4E3BAD"/>
                </a:solidFill>
                <a:latin typeface="Gill Sans"/>
                <a:ea typeface="Gill Sans"/>
                <a:cs typeface="Gill Sans"/>
                <a:sym typeface="Gill Sans"/>
              </a:rPr>
              <a:t>Tracción</a:t>
            </a:r>
            <a:endParaRPr sz="1900">
              <a:solidFill>
                <a:srgbClr val="4E3BAD"/>
              </a:solidFill>
              <a:latin typeface="Gill Sans"/>
              <a:ea typeface="Gill Sans"/>
              <a:cs typeface="Gill Sans"/>
              <a:sym typeface="Gill Sans"/>
            </a:endParaRPr>
          </a:p>
        </p:txBody>
      </p:sp>
      <p:sp>
        <p:nvSpPr>
          <p:cNvPr id="794" name="Google Shape;794;g94fa88eb93_0_2263"/>
          <p:cNvSpPr txBox="1"/>
          <p:nvPr/>
        </p:nvSpPr>
        <p:spPr>
          <a:xfrm>
            <a:off x="7179733" y="3087911"/>
            <a:ext cx="2641500" cy="1200300"/>
          </a:xfrm>
          <a:prstGeom prst="rect">
            <a:avLst/>
          </a:prstGeom>
          <a:noFill/>
          <a:ln cap="flat" cmpd="sng" w="28575">
            <a:solidFill>
              <a:srgbClr val="FD0353"/>
            </a:solidFill>
            <a:prstDash val="solid"/>
            <a:round/>
            <a:headEnd len="sm" w="sm" type="none"/>
            <a:tailEnd len="sm" w="sm" type="none"/>
          </a:ln>
        </p:spPr>
        <p:txBody>
          <a:bodyPr anchorCtr="0" anchor="t" bIns="45700" lIns="91425" spcFirstLastPara="1" rIns="91425" wrap="square" tIns="45700">
            <a:noAutofit/>
          </a:bodyPr>
          <a:lstStyle/>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Gill Sans"/>
                <a:ea typeface="Gill Sans"/>
                <a:cs typeface="Gill Sans"/>
                <a:sym typeface="Gill Sans"/>
              </a:rPr>
              <a:t>Ventas</a:t>
            </a:r>
            <a:endParaRPr sz="1500"/>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Gill Sans"/>
                <a:ea typeface="Gill Sans"/>
                <a:cs typeface="Gill Sans"/>
                <a:sym typeface="Gill Sans"/>
              </a:rPr>
              <a:t>Usuarios</a:t>
            </a:r>
            <a:endParaRPr sz="1500"/>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Gill Sans"/>
                <a:ea typeface="Gill Sans"/>
                <a:cs typeface="Gill Sans"/>
                <a:sym typeface="Gill Sans"/>
              </a:rPr>
              <a:t>Pilotos</a:t>
            </a:r>
            <a:endParaRPr sz="1500"/>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Gill Sans"/>
                <a:ea typeface="Gill Sans"/>
                <a:cs typeface="Gill Sans"/>
                <a:sym typeface="Gill Sans"/>
              </a:rPr>
              <a:t>Artículos científicos?</a:t>
            </a:r>
            <a:endParaRPr sz="1900">
              <a:solidFill>
                <a:schemeClr val="dk1"/>
              </a:solidFill>
              <a:latin typeface="Gill Sans"/>
              <a:ea typeface="Gill Sans"/>
              <a:cs typeface="Gill Sans"/>
              <a:sym typeface="Gill Sans"/>
            </a:endParaRPr>
          </a:p>
        </p:txBody>
      </p:sp>
      <p:cxnSp>
        <p:nvCxnSpPr>
          <p:cNvPr id="795" name="Google Shape;795;g94fa88eb93_0_2263"/>
          <p:cNvCxnSpPr>
            <a:stCxn id="793" idx="3"/>
            <a:endCxn id="794" idx="1"/>
          </p:cNvCxnSpPr>
          <p:nvPr/>
        </p:nvCxnSpPr>
        <p:spPr>
          <a:xfrm>
            <a:off x="6566051" y="3688025"/>
            <a:ext cx="613800" cy="0"/>
          </a:xfrm>
          <a:prstGeom prst="straightConnector1">
            <a:avLst/>
          </a:prstGeom>
          <a:noFill/>
          <a:ln cap="flat" cmpd="sng" w="28575">
            <a:solidFill>
              <a:schemeClr val="accent1"/>
            </a:solidFill>
            <a:prstDash val="solid"/>
            <a:miter lim="800000"/>
            <a:headEnd len="sm" w="sm" type="none"/>
            <a:tailEnd len="med" w="med" type="triangle"/>
          </a:ln>
        </p:spPr>
      </p:cxnSp>
      <p:pic>
        <p:nvPicPr>
          <p:cNvPr descr="Return of investment - Free business icons" id="796" name="Google Shape;796;g94fa88eb93_0_2263"/>
          <p:cNvPicPr preferRelativeResize="0"/>
          <p:nvPr/>
        </p:nvPicPr>
        <p:blipFill>
          <a:blip r:embed="rId3">
            <a:alphaModFix/>
          </a:blip>
          <a:stretch>
            <a:fillRect/>
          </a:stretch>
        </p:blipFill>
        <p:spPr>
          <a:xfrm>
            <a:off x="9915933" y="420967"/>
            <a:ext cx="1104833" cy="1104833"/>
          </a:xfrm>
          <a:prstGeom prst="rect">
            <a:avLst/>
          </a:prstGeom>
          <a:noFill/>
          <a:ln>
            <a:noFill/>
          </a:ln>
        </p:spPr>
      </p:pic>
      <p:sp>
        <p:nvSpPr>
          <p:cNvPr id="797" name="Google Shape;797;g94fa88eb93_0_2263"/>
          <p:cNvSpPr txBox="1"/>
          <p:nvPr/>
        </p:nvSpPr>
        <p:spPr>
          <a:xfrm>
            <a:off x="480775" y="463472"/>
            <a:ext cx="8238900" cy="695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Bodoni"/>
                <a:ea typeface="Bodoni"/>
                <a:cs typeface="Bodoni"/>
                <a:sym typeface="Bodoni"/>
              </a:rPr>
              <a:t>Emprendimiento nacional e</a:t>
            </a:r>
            <a:r>
              <a:rPr lang="es-ES" sz="4400">
                <a:solidFill>
                  <a:srgbClr val="3F3F3F"/>
                </a:solidFill>
                <a:latin typeface="Bodoni"/>
                <a:ea typeface="Bodoni"/>
                <a:cs typeface="Bodoni"/>
                <a:sym typeface="Bodoni"/>
              </a:rPr>
              <a:t> internacional</a:t>
            </a:r>
            <a:endParaRPr sz="4400">
              <a:solidFill>
                <a:srgbClr val="3F3F3F"/>
              </a:solidFill>
              <a:latin typeface="Bodoni"/>
              <a:ea typeface="Bodoni"/>
              <a:cs typeface="Bodoni"/>
              <a:sym typeface="Bodon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9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g94fa88eb93_0_2767"/>
          <p:cNvSpPr txBox="1"/>
          <p:nvPr>
            <p:ph idx="12" type="sldNum"/>
          </p:nvPr>
        </p:nvSpPr>
        <p:spPr>
          <a:xfrm>
            <a:off x="15221223" y="8144398"/>
            <a:ext cx="494700" cy="44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sp>
        <p:nvSpPr>
          <p:cNvPr id="803" name="Google Shape;803;g94fa88eb93_0_2767"/>
          <p:cNvSpPr txBox="1"/>
          <p:nvPr/>
        </p:nvSpPr>
        <p:spPr>
          <a:xfrm>
            <a:off x="5690725" y="2925375"/>
            <a:ext cx="6096300" cy="1769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s-ES" sz="5300">
                <a:solidFill>
                  <a:srgbClr val="4E3BAD"/>
                </a:solidFill>
                <a:latin typeface="Gill Sans"/>
                <a:ea typeface="Gill Sans"/>
                <a:cs typeface="Gill Sans"/>
                <a:sym typeface="Gill Sans"/>
              </a:rPr>
              <a:t>Git / GitHub</a:t>
            </a:r>
            <a:endParaRPr sz="5300">
              <a:solidFill>
                <a:srgbClr val="4E3BAD"/>
              </a:solidFill>
              <a:latin typeface="Gill Sans"/>
              <a:ea typeface="Gill Sans"/>
              <a:cs typeface="Gill Sans"/>
              <a:sym typeface="Gill Sans"/>
            </a:endParaRPr>
          </a:p>
        </p:txBody>
      </p:sp>
      <p:pic>
        <p:nvPicPr>
          <p:cNvPr descr="Register now for the free High Performance Computing Summer ..." id="804" name="Google Shape;804;g94fa88eb93_0_2767"/>
          <p:cNvPicPr preferRelativeResize="0"/>
          <p:nvPr/>
        </p:nvPicPr>
        <p:blipFill rotWithShape="1">
          <a:blip r:embed="rId3">
            <a:alphaModFix/>
          </a:blip>
          <a:srcRect b="0" l="0" r="0" t="0"/>
          <a:stretch/>
        </p:blipFill>
        <p:spPr>
          <a:xfrm>
            <a:off x="0" y="2080467"/>
            <a:ext cx="3177468" cy="2516944"/>
          </a:xfrm>
          <a:prstGeom prst="rect">
            <a:avLst/>
          </a:prstGeom>
          <a:noFill/>
          <a:ln>
            <a:noFill/>
          </a:ln>
        </p:spPr>
      </p:pic>
      <p:pic>
        <p:nvPicPr>
          <p:cNvPr descr="Autonomous Law Enforcement Drones : Atlas PRO Drone" id="805" name="Google Shape;805;g94fa88eb93_0_2767"/>
          <p:cNvPicPr preferRelativeResize="0"/>
          <p:nvPr/>
        </p:nvPicPr>
        <p:blipFill>
          <a:blip r:embed="rId4">
            <a:alphaModFix/>
          </a:blip>
          <a:stretch>
            <a:fillRect/>
          </a:stretch>
        </p:blipFill>
        <p:spPr>
          <a:xfrm>
            <a:off x="0" y="3795200"/>
            <a:ext cx="2821034" cy="3062801"/>
          </a:xfrm>
          <a:prstGeom prst="rect">
            <a:avLst/>
          </a:prstGeom>
          <a:noFill/>
          <a:ln>
            <a:noFill/>
          </a:ln>
        </p:spPr>
      </p:pic>
      <p:pic>
        <p:nvPicPr>
          <p:cNvPr descr="Boston Dynamics le entregó su perro robot a MythBusters para que ..." id="806" name="Google Shape;806;g94fa88eb93_0_2767"/>
          <p:cNvPicPr preferRelativeResize="0"/>
          <p:nvPr/>
        </p:nvPicPr>
        <p:blipFill rotWithShape="1">
          <a:blip r:embed="rId5">
            <a:alphaModFix/>
          </a:blip>
          <a:srcRect b="0" l="0" r="0" t="0"/>
          <a:stretch/>
        </p:blipFill>
        <p:spPr>
          <a:xfrm>
            <a:off x="-10" y="-11"/>
            <a:ext cx="2030865" cy="2654454"/>
          </a:xfrm>
          <a:prstGeom prst="rect">
            <a:avLst/>
          </a:prstGeom>
          <a:noFill/>
          <a:ln>
            <a:noFill/>
          </a:ln>
        </p:spPr>
      </p:pic>
      <p:pic>
        <p:nvPicPr>
          <p:cNvPr descr="Human Intelligence Can Fix Artificial Intelligent Shortcomings" id="807" name="Google Shape;807;g94fa88eb93_0_2767"/>
          <p:cNvPicPr preferRelativeResize="0"/>
          <p:nvPr/>
        </p:nvPicPr>
        <p:blipFill>
          <a:blip r:embed="rId6">
            <a:alphaModFix/>
          </a:blip>
          <a:stretch>
            <a:fillRect/>
          </a:stretch>
        </p:blipFill>
        <p:spPr>
          <a:xfrm>
            <a:off x="0" y="2080450"/>
            <a:ext cx="3231401" cy="2274600"/>
          </a:xfrm>
          <a:prstGeom prst="rect">
            <a:avLst/>
          </a:prstGeom>
          <a:noFill/>
          <a:ln>
            <a:noFill/>
          </a:ln>
        </p:spPr>
      </p:pic>
      <p:pic>
        <p:nvPicPr>
          <p:cNvPr descr="Tiny satellite designed by Israeli students launched | The Times ..." id="808" name="Google Shape;808;g94fa88eb93_0_2767"/>
          <p:cNvPicPr preferRelativeResize="0"/>
          <p:nvPr/>
        </p:nvPicPr>
        <p:blipFill rotWithShape="1">
          <a:blip r:embed="rId7">
            <a:alphaModFix/>
          </a:blip>
          <a:srcRect b="0" l="0" r="0" t="0"/>
          <a:stretch/>
        </p:blipFill>
        <p:spPr>
          <a:xfrm>
            <a:off x="2821025" y="4535200"/>
            <a:ext cx="2869700" cy="2444150"/>
          </a:xfrm>
          <a:prstGeom prst="rect">
            <a:avLst/>
          </a:prstGeom>
          <a:noFill/>
          <a:ln>
            <a:noFill/>
          </a:ln>
        </p:spPr>
      </p:pic>
      <p:pic>
        <p:nvPicPr>
          <p:cNvPr descr="El viaje de &quot;Curiosity&quot; busca vida en Marte - BBC News Mundo" id="809" name="Google Shape;809;g94fa88eb93_0_2767"/>
          <p:cNvPicPr preferRelativeResize="0"/>
          <p:nvPr/>
        </p:nvPicPr>
        <p:blipFill rotWithShape="1">
          <a:blip r:embed="rId8">
            <a:alphaModFix/>
          </a:blip>
          <a:srcRect b="0" l="0" r="0" t="0"/>
          <a:stretch/>
        </p:blipFill>
        <p:spPr>
          <a:xfrm>
            <a:off x="2821025" y="2274600"/>
            <a:ext cx="2869699" cy="2274600"/>
          </a:xfrm>
          <a:prstGeom prst="rect">
            <a:avLst/>
          </a:prstGeom>
          <a:noFill/>
          <a:ln>
            <a:noFill/>
          </a:ln>
        </p:spPr>
      </p:pic>
      <p:pic>
        <p:nvPicPr>
          <p:cNvPr id="810" name="Google Shape;810;g94fa88eb93_0_2767"/>
          <p:cNvPicPr preferRelativeResize="0"/>
          <p:nvPr/>
        </p:nvPicPr>
        <p:blipFill rotWithShape="1">
          <a:blip r:embed="rId9">
            <a:alphaModFix/>
          </a:blip>
          <a:srcRect b="0" l="0" r="0" t="0"/>
          <a:stretch/>
        </p:blipFill>
        <p:spPr>
          <a:xfrm>
            <a:off x="2030850" y="0"/>
            <a:ext cx="3659872" cy="25169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g94fa88eb93_0_2309"/>
          <p:cNvSpPr txBox="1"/>
          <p:nvPr>
            <p:ph idx="12" type="sldNum"/>
          </p:nvPr>
        </p:nvSpPr>
        <p:spPr>
          <a:xfrm>
            <a:off x="8561938" y="4581224"/>
            <a:ext cx="278400" cy="2487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sp>
        <p:nvSpPr>
          <p:cNvPr id="816" name="Google Shape;816;g94fa88eb93_0_2309"/>
          <p:cNvSpPr txBox="1"/>
          <p:nvPr/>
        </p:nvSpPr>
        <p:spPr>
          <a:xfrm>
            <a:off x="480767" y="311085"/>
            <a:ext cx="8238900" cy="556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s-ES" sz="4400">
                <a:solidFill>
                  <a:srgbClr val="3F3F3F"/>
                </a:solidFill>
                <a:latin typeface="Gill Sans"/>
                <a:ea typeface="Gill Sans"/>
                <a:cs typeface="Gill Sans"/>
                <a:sym typeface="Gill Sans"/>
              </a:rPr>
              <a:t>Conclusiones</a:t>
            </a:r>
            <a:endParaRPr sz="1500"/>
          </a:p>
        </p:txBody>
      </p:sp>
      <p:pic>
        <p:nvPicPr>
          <p:cNvPr descr="Image result for github logo" id="817" name="Google Shape;817;g94fa88eb93_0_2309"/>
          <p:cNvPicPr preferRelativeResize="0"/>
          <p:nvPr/>
        </p:nvPicPr>
        <p:blipFill rotWithShape="1">
          <a:blip r:embed="rId3">
            <a:alphaModFix/>
          </a:blip>
          <a:srcRect b="0" l="0" r="0" t="0"/>
          <a:stretch/>
        </p:blipFill>
        <p:spPr>
          <a:xfrm>
            <a:off x="1819275" y="2306637"/>
            <a:ext cx="7426325" cy="2469253"/>
          </a:xfrm>
          <a:prstGeom prst="rect">
            <a:avLst/>
          </a:prstGeom>
          <a:noFill/>
          <a:ln>
            <a:noFill/>
          </a:ln>
        </p:spPr>
      </p:pic>
      <p:sp>
        <p:nvSpPr>
          <p:cNvPr id="818" name="Google Shape;818;g94fa88eb93_0_2309"/>
          <p:cNvSpPr/>
          <p:nvPr/>
        </p:nvSpPr>
        <p:spPr>
          <a:xfrm>
            <a:off x="3138031" y="5315124"/>
            <a:ext cx="4788900" cy="5232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2800" u="sng">
                <a:solidFill>
                  <a:schemeClr val="dk1"/>
                </a:solidFill>
                <a:latin typeface="Gill Sans"/>
                <a:ea typeface="Gill Sans"/>
                <a:cs typeface="Gill Sans"/>
                <a:sym typeface="Gill Sans"/>
                <a:hlinkClick r:id="rId4">
                  <a:extLst>
                    <a:ext uri="{A12FA001-AC4F-418D-AE19-62706E023703}">
                      <ahyp:hlinkClr val="tx"/>
                    </a:ext>
                  </a:extLst>
                </a:hlinkClick>
              </a:rPr>
              <a:t>https://github.com/leonardocfor</a:t>
            </a:r>
            <a:endParaRPr sz="2800">
              <a:solidFill>
                <a:schemeClr val="dk1"/>
              </a:solidFill>
              <a:latin typeface="Gill Sans"/>
              <a:ea typeface="Gill Sans"/>
              <a:cs typeface="Gill Sans"/>
              <a:sym typeface="Gill Sans"/>
            </a:endParaRPr>
          </a:p>
        </p:txBody>
      </p:sp>
      <p:sp>
        <p:nvSpPr>
          <p:cNvPr id="819" name="Google Shape;819;g94fa88eb93_0_2309"/>
          <p:cNvSpPr txBox="1"/>
          <p:nvPr/>
        </p:nvSpPr>
        <p:spPr>
          <a:xfrm>
            <a:off x="7926842" y="5253568"/>
            <a:ext cx="2303700" cy="6459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s-ES" sz="1900">
                <a:solidFill>
                  <a:schemeClr val="dk1"/>
                </a:solidFill>
                <a:latin typeface="Gill Sans"/>
                <a:ea typeface="Gill Sans"/>
                <a:cs typeface="Gill Sans"/>
                <a:sym typeface="Gill Sans"/>
              </a:rPr>
              <a:t>Repo: teaching</a:t>
            </a:r>
            <a:endParaRPr sz="1900">
              <a:solidFill>
                <a:schemeClr val="dk1"/>
              </a:solidFill>
              <a:latin typeface="Gill Sans"/>
              <a:ea typeface="Gill Sans"/>
              <a:cs typeface="Gill Sans"/>
              <a:sym typeface="Gill Sans"/>
            </a:endParaRPr>
          </a:p>
          <a:p>
            <a:pPr indent="0" lvl="0" marL="0" marR="0" rtl="0" algn="l">
              <a:spcBef>
                <a:spcPts val="0"/>
              </a:spcBef>
              <a:spcAft>
                <a:spcPts val="0"/>
              </a:spcAft>
              <a:buNone/>
            </a:pPr>
            <a:r>
              <a:rPr lang="es-ES" sz="1900">
                <a:solidFill>
                  <a:schemeClr val="dk1"/>
                </a:solidFill>
                <a:latin typeface="Gill Sans"/>
                <a:ea typeface="Gill Sans"/>
                <a:cs typeface="Gill Sans"/>
                <a:sym typeface="Gill Sans"/>
              </a:rPr>
              <a:t>Folder: conferences</a:t>
            </a:r>
            <a:endParaRPr sz="1900">
              <a:solidFill>
                <a:schemeClr val="dk1"/>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8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8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g94fa88eb93_0_2779"/>
          <p:cNvSpPr txBox="1"/>
          <p:nvPr>
            <p:ph idx="12" type="sldNum"/>
          </p:nvPr>
        </p:nvSpPr>
        <p:spPr>
          <a:xfrm>
            <a:off x="15221223" y="8144398"/>
            <a:ext cx="494700" cy="442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s-ES"/>
              <a:t>‹#›</a:t>
            </a:fld>
            <a:endParaRPr/>
          </a:p>
        </p:txBody>
      </p:sp>
      <p:pic>
        <p:nvPicPr>
          <p:cNvPr descr="Register now for the free High Performance Computing Summer ..." id="825" name="Google Shape;825;g94fa88eb93_0_2779"/>
          <p:cNvPicPr preferRelativeResize="0"/>
          <p:nvPr/>
        </p:nvPicPr>
        <p:blipFill rotWithShape="1">
          <a:blip r:embed="rId3">
            <a:alphaModFix/>
          </a:blip>
          <a:srcRect b="0" l="0" r="0" t="0"/>
          <a:stretch/>
        </p:blipFill>
        <p:spPr>
          <a:xfrm>
            <a:off x="0" y="2080467"/>
            <a:ext cx="3177468" cy="2516944"/>
          </a:xfrm>
          <a:prstGeom prst="rect">
            <a:avLst/>
          </a:prstGeom>
          <a:noFill/>
          <a:ln>
            <a:noFill/>
          </a:ln>
        </p:spPr>
      </p:pic>
      <p:pic>
        <p:nvPicPr>
          <p:cNvPr descr="Autonomous Law Enforcement Drones : Atlas PRO Drone" id="826" name="Google Shape;826;g94fa88eb93_0_2779"/>
          <p:cNvPicPr preferRelativeResize="0"/>
          <p:nvPr/>
        </p:nvPicPr>
        <p:blipFill>
          <a:blip r:embed="rId4">
            <a:alphaModFix/>
          </a:blip>
          <a:stretch>
            <a:fillRect/>
          </a:stretch>
        </p:blipFill>
        <p:spPr>
          <a:xfrm>
            <a:off x="0" y="3795200"/>
            <a:ext cx="2821034" cy="3062801"/>
          </a:xfrm>
          <a:prstGeom prst="rect">
            <a:avLst/>
          </a:prstGeom>
          <a:noFill/>
          <a:ln>
            <a:noFill/>
          </a:ln>
        </p:spPr>
      </p:pic>
      <p:pic>
        <p:nvPicPr>
          <p:cNvPr descr="Boston Dynamics le entregó su perro robot a MythBusters para que ..." id="827" name="Google Shape;827;g94fa88eb93_0_2779"/>
          <p:cNvPicPr preferRelativeResize="0"/>
          <p:nvPr/>
        </p:nvPicPr>
        <p:blipFill rotWithShape="1">
          <a:blip r:embed="rId5">
            <a:alphaModFix/>
          </a:blip>
          <a:srcRect b="0" l="0" r="0" t="0"/>
          <a:stretch/>
        </p:blipFill>
        <p:spPr>
          <a:xfrm>
            <a:off x="-10" y="-11"/>
            <a:ext cx="2030865" cy="2654454"/>
          </a:xfrm>
          <a:prstGeom prst="rect">
            <a:avLst/>
          </a:prstGeom>
          <a:noFill/>
          <a:ln>
            <a:noFill/>
          </a:ln>
        </p:spPr>
      </p:pic>
      <p:pic>
        <p:nvPicPr>
          <p:cNvPr descr="Human Intelligence Can Fix Artificial Intelligent Shortcomings" id="828" name="Google Shape;828;g94fa88eb93_0_2779"/>
          <p:cNvPicPr preferRelativeResize="0"/>
          <p:nvPr/>
        </p:nvPicPr>
        <p:blipFill>
          <a:blip r:embed="rId6">
            <a:alphaModFix/>
          </a:blip>
          <a:stretch>
            <a:fillRect/>
          </a:stretch>
        </p:blipFill>
        <p:spPr>
          <a:xfrm>
            <a:off x="0" y="2080450"/>
            <a:ext cx="3231401" cy="2274600"/>
          </a:xfrm>
          <a:prstGeom prst="rect">
            <a:avLst/>
          </a:prstGeom>
          <a:noFill/>
          <a:ln>
            <a:noFill/>
          </a:ln>
        </p:spPr>
      </p:pic>
      <p:pic>
        <p:nvPicPr>
          <p:cNvPr descr="Tiny satellite designed by Israeli students launched | The Times ..." id="829" name="Google Shape;829;g94fa88eb93_0_2779"/>
          <p:cNvPicPr preferRelativeResize="0"/>
          <p:nvPr/>
        </p:nvPicPr>
        <p:blipFill rotWithShape="1">
          <a:blip r:embed="rId7">
            <a:alphaModFix/>
          </a:blip>
          <a:srcRect b="0" l="0" r="0" t="0"/>
          <a:stretch/>
        </p:blipFill>
        <p:spPr>
          <a:xfrm>
            <a:off x="2821025" y="4535200"/>
            <a:ext cx="2869700" cy="2444150"/>
          </a:xfrm>
          <a:prstGeom prst="rect">
            <a:avLst/>
          </a:prstGeom>
          <a:noFill/>
          <a:ln>
            <a:noFill/>
          </a:ln>
        </p:spPr>
      </p:pic>
      <p:pic>
        <p:nvPicPr>
          <p:cNvPr descr="El viaje de &quot;Curiosity&quot; busca vida en Marte - BBC News Mundo" id="830" name="Google Shape;830;g94fa88eb93_0_2779"/>
          <p:cNvPicPr preferRelativeResize="0"/>
          <p:nvPr/>
        </p:nvPicPr>
        <p:blipFill rotWithShape="1">
          <a:blip r:embed="rId8">
            <a:alphaModFix/>
          </a:blip>
          <a:srcRect b="0" l="0" r="0" t="0"/>
          <a:stretch/>
        </p:blipFill>
        <p:spPr>
          <a:xfrm>
            <a:off x="2821025" y="2274600"/>
            <a:ext cx="2869699" cy="2274600"/>
          </a:xfrm>
          <a:prstGeom prst="rect">
            <a:avLst/>
          </a:prstGeom>
          <a:noFill/>
          <a:ln>
            <a:noFill/>
          </a:ln>
        </p:spPr>
      </p:pic>
      <p:pic>
        <p:nvPicPr>
          <p:cNvPr id="831" name="Google Shape;831;g94fa88eb93_0_2779"/>
          <p:cNvPicPr preferRelativeResize="0"/>
          <p:nvPr/>
        </p:nvPicPr>
        <p:blipFill rotWithShape="1">
          <a:blip r:embed="rId9">
            <a:alphaModFix/>
          </a:blip>
          <a:srcRect b="0" l="0" r="0" t="0"/>
          <a:stretch/>
        </p:blipFill>
        <p:spPr>
          <a:xfrm>
            <a:off x="2030850" y="0"/>
            <a:ext cx="3659872" cy="2516923"/>
          </a:xfrm>
          <a:prstGeom prst="rect">
            <a:avLst/>
          </a:prstGeom>
          <a:noFill/>
          <a:ln>
            <a:noFill/>
          </a:ln>
        </p:spPr>
      </p:pic>
      <p:pic>
        <p:nvPicPr>
          <p:cNvPr id="832" name="Google Shape;832;g94fa88eb93_0_2779"/>
          <p:cNvPicPr preferRelativeResize="0"/>
          <p:nvPr/>
        </p:nvPicPr>
        <p:blipFill>
          <a:blip r:embed="rId10">
            <a:alphaModFix/>
          </a:blip>
          <a:stretch>
            <a:fillRect/>
          </a:stretch>
        </p:blipFill>
        <p:spPr>
          <a:xfrm>
            <a:off x="7119025" y="1451375"/>
            <a:ext cx="3177475" cy="3532739"/>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g94fa88eb93_0_2318"/>
          <p:cNvSpPr txBox="1"/>
          <p:nvPr>
            <p:ph type="ctrTitle"/>
          </p:nvPr>
        </p:nvSpPr>
        <p:spPr>
          <a:xfrm>
            <a:off x="860875" y="4200598"/>
            <a:ext cx="4748400" cy="1288800"/>
          </a:xfrm>
          <a:prstGeom prst="rect">
            <a:avLst/>
          </a:prstGeom>
          <a:noFill/>
          <a:ln>
            <a:noFill/>
          </a:ln>
        </p:spPr>
        <p:txBody>
          <a:bodyPr anchorCtr="0" anchor="b" bIns="0" lIns="0" spcFirstLastPara="1" rIns="0" wrap="square" tIns="0">
            <a:noAutofit/>
          </a:bodyPr>
          <a:lstStyle/>
          <a:p>
            <a:pPr indent="0" lvl="0" marL="0" rtl="0" algn="l">
              <a:lnSpc>
                <a:spcPct val="69565"/>
              </a:lnSpc>
              <a:spcBef>
                <a:spcPts val="0"/>
              </a:spcBef>
              <a:spcAft>
                <a:spcPts val="0"/>
              </a:spcAft>
              <a:buClr>
                <a:schemeClr val="lt1"/>
              </a:buClr>
              <a:buSzPts val="11500"/>
              <a:buFont typeface="Bodoni"/>
              <a:buNone/>
            </a:pPr>
            <a:r>
              <a:rPr lang="es-ES" sz="9700"/>
              <a:t>Gracias</a:t>
            </a:r>
            <a:endParaRPr sz="9700"/>
          </a:p>
        </p:txBody>
      </p:sp>
      <p:sp>
        <p:nvSpPr>
          <p:cNvPr id="838" name="Google Shape;838;g94fa88eb93_0_2318"/>
          <p:cNvSpPr txBox="1"/>
          <p:nvPr>
            <p:ph idx="1" type="body"/>
          </p:nvPr>
        </p:nvSpPr>
        <p:spPr>
          <a:xfrm>
            <a:off x="6624191" y="4572000"/>
            <a:ext cx="4084800" cy="5460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2400"/>
              <a:buNone/>
            </a:pPr>
            <a:r>
              <a:rPr lang="es-ES"/>
              <a:t>Leonardo Camargo Forero, Ph.D</a:t>
            </a:r>
            <a:endParaRPr/>
          </a:p>
        </p:txBody>
      </p:sp>
      <p:pic>
        <p:nvPicPr>
          <p:cNvPr descr="Envelope" id="839" name="Google Shape;839;g94fa88eb93_0_2318" title="Icon Presenter Email"/>
          <p:cNvPicPr preferRelativeResize="0"/>
          <p:nvPr/>
        </p:nvPicPr>
        <p:blipFill rotWithShape="1">
          <a:blip r:embed="rId3">
            <a:alphaModFix/>
          </a:blip>
          <a:srcRect b="0" l="0" r="0" t="0"/>
          <a:stretch/>
        </p:blipFill>
        <p:spPr>
          <a:xfrm>
            <a:off x="6600524" y="5259614"/>
            <a:ext cx="218900" cy="218900"/>
          </a:xfrm>
          <a:prstGeom prst="rect">
            <a:avLst/>
          </a:prstGeom>
          <a:noFill/>
          <a:ln>
            <a:noFill/>
          </a:ln>
        </p:spPr>
      </p:pic>
      <p:sp>
        <p:nvSpPr>
          <p:cNvPr id="840" name="Google Shape;840;g94fa88eb93_0_2318"/>
          <p:cNvSpPr txBox="1"/>
          <p:nvPr>
            <p:ph idx="2" type="body"/>
          </p:nvPr>
        </p:nvSpPr>
        <p:spPr>
          <a:xfrm>
            <a:off x="6922298" y="5274436"/>
            <a:ext cx="1988100" cy="189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3F3F3F"/>
              </a:buClr>
              <a:buSzPts val="1600"/>
              <a:buNone/>
            </a:pPr>
            <a:r>
              <a:rPr lang="es-ES"/>
              <a:t>leonardo@ubihpc.com</a:t>
            </a:r>
            <a:endParaRPr/>
          </a:p>
        </p:txBody>
      </p:sp>
      <p:sp>
        <p:nvSpPr>
          <p:cNvPr id="841" name="Google Shape;841;g94fa88eb93_0_2318"/>
          <p:cNvSpPr txBox="1"/>
          <p:nvPr/>
        </p:nvSpPr>
        <p:spPr>
          <a:xfrm>
            <a:off x="6922296" y="5480617"/>
            <a:ext cx="2649900" cy="252000"/>
          </a:xfrm>
          <a:prstGeom prst="rect">
            <a:avLst/>
          </a:prstGeom>
          <a:noFill/>
          <a:ln>
            <a:noFill/>
          </a:ln>
        </p:spPr>
        <p:txBody>
          <a:bodyPr anchorCtr="0" anchor="ctr" bIns="0" lIns="0" spcFirstLastPara="1" rIns="0" wrap="square" tIns="0">
            <a:noAutofit/>
          </a:bodyPr>
          <a:lstStyle/>
          <a:p>
            <a:pPr indent="0" lvl="0" marL="0" marR="0" rtl="0" algn="l">
              <a:lnSpc>
                <a:spcPct val="90000"/>
              </a:lnSpc>
              <a:spcBef>
                <a:spcPts val="0"/>
              </a:spcBef>
              <a:spcAft>
                <a:spcPts val="0"/>
              </a:spcAft>
              <a:buClr>
                <a:srgbClr val="3F3F3F"/>
              </a:buClr>
              <a:buSzPts val="1600"/>
              <a:buFont typeface="Arial"/>
              <a:buNone/>
            </a:pPr>
            <a:r>
              <a:rPr lang="es-ES" sz="1600">
                <a:solidFill>
                  <a:srgbClr val="3F3F3F"/>
                </a:solidFill>
                <a:latin typeface="Gill Sans"/>
                <a:ea typeface="Gill Sans"/>
                <a:cs typeface="Gill Sans"/>
                <a:sym typeface="Gill Sans"/>
              </a:rPr>
              <a:t>www.ubihpc.com</a:t>
            </a:r>
            <a:endParaRPr sz="1600">
              <a:solidFill>
                <a:srgbClr val="3F3F3F"/>
              </a:solidFill>
              <a:latin typeface="Gill Sans"/>
              <a:ea typeface="Gill Sans"/>
              <a:cs typeface="Gill Sans"/>
              <a:sym typeface="Gill Sans"/>
            </a:endParaRPr>
          </a:p>
        </p:txBody>
      </p:sp>
      <p:pic>
        <p:nvPicPr>
          <p:cNvPr descr="Resultado de imagen para world icon" id="842" name="Google Shape;842;g94fa88eb93_0_2318"/>
          <p:cNvPicPr preferRelativeResize="0"/>
          <p:nvPr/>
        </p:nvPicPr>
        <p:blipFill rotWithShape="1">
          <a:blip r:embed="rId4">
            <a:alphaModFix/>
          </a:blip>
          <a:srcRect b="0" l="0" r="0" t="0"/>
          <a:stretch/>
        </p:blipFill>
        <p:spPr>
          <a:xfrm>
            <a:off x="6624192" y="5536309"/>
            <a:ext cx="167438" cy="1674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g94fa88eb93_0_1969"/>
          <p:cNvSpPr txBox="1"/>
          <p:nvPr>
            <p:ph type="title"/>
          </p:nvPr>
        </p:nvSpPr>
        <p:spPr>
          <a:xfrm>
            <a:off x="648000" y="648000"/>
            <a:ext cx="4419300"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5100"/>
              <a:buFont typeface="Bodoni"/>
              <a:buNone/>
            </a:pPr>
            <a:r>
              <a:rPr lang="es-ES"/>
              <a:t>Acerca de mi</a:t>
            </a:r>
            <a:endParaRPr/>
          </a:p>
        </p:txBody>
      </p:sp>
      <p:sp>
        <p:nvSpPr>
          <p:cNvPr id="329" name="Google Shape;329;g94fa88eb93_0_1969"/>
          <p:cNvSpPr txBox="1"/>
          <p:nvPr>
            <p:ph idx="12" type="sldNum"/>
          </p:nvPr>
        </p:nvSpPr>
        <p:spPr>
          <a:xfrm>
            <a:off x="0" y="0"/>
            <a:ext cx="1125300" cy="11253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None/>
            </a:pPr>
            <a:fld id="{00000000-1234-1234-1234-123412341234}" type="slidenum">
              <a:rPr lang="es-ES"/>
              <a:t>‹#›</a:t>
            </a:fld>
            <a:endParaRPr/>
          </a:p>
        </p:txBody>
      </p:sp>
      <p:pic>
        <p:nvPicPr>
          <p:cNvPr id="330" name="Google Shape;330;g94fa88eb93_0_1969"/>
          <p:cNvPicPr preferRelativeResize="0"/>
          <p:nvPr/>
        </p:nvPicPr>
        <p:blipFill rotWithShape="1">
          <a:blip r:embed="rId3">
            <a:alphaModFix/>
          </a:blip>
          <a:srcRect b="0" l="0" r="0" t="0"/>
          <a:stretch/>
        </p:blipFill>
        <p:spPr>
          <a:xfrm>
            <a:off x="648000" y="1368000"/>
            <a:ext cx="3873200" cy="3873200"/>
          </a:xfrm>
          <a:prstGeom prst="rect">
            <a:avLst/>
          </a:prstGeom>
          <a:noFill/>
          <a:ln>
            <a:noFill/>
          </a:ln>
        </p:spPr>
      </p:pic>
      <p:sp>
        <p:nvSpPr>
          <p:cNvPr id="331" name="Google Shape;331;g94fa88eb93_0_1969"/>
          <p:cNvSpPr txBox="1"/>
          <p:nvPr/>
        </p:nvSpPr>
        <p:spPr>
          <a:xfrm>
            <a:off x="4610100" y="734707"/>
            <a:ext cx="5791200" cy="32007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es-ES" sz="2000">
                <a:solidFill>
                  <a:srgbClr val="2946BF"/>
                </a:solidFill>
                <a:latin typeface="Gill Sans"/>
                <a:ea typeface="Gill Sans"/>
                <a:cs typeface="Gill Sans"/>
                <a:sym typeface="Gill Sans"/>
              </a:rPr>
              <a:t>Educación</a:t>
            </a:r>
            <a:endParaRPr sz="1500"/>
          </a:p>
          <a:p>
            <a:pPr indent="0" lvl="0" marL="0" marR="0" rtl="0" algn="l">
              <a:spcBef>
                <a:spcPts val="0"/>
              </a:spcBef>
              <a:spcAft>
                <a:spcPts val="0"/>
              </a:spcAft>
              <a:buNone/>
            </a:pPr>
            <a:r>
              <a:t/>
            </a:r>
            <a:endParaRPr sz="1900">
              <a:solidFill>
                <a:schemeClr val="dk1"/>
              </a:solidFill>
              <a:latin typeface="Gill Sans"/>
              <a:ea typeface="Gill Sans"/>
              <a:cs typeface="Gill Sans"/>
              <a:sym typeface="Gill Sans"/>
            </a:endParaRPr>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Gill Sans"/>
                <a:ea typeface="Gill Sans"/>
                <a:cs typeface="Gill Sans"/>
                <a:sym typeface="Gill Sans"/>
              </a:rPr>
              <a:t>Ingeniero de Sistemas – </a:t>
            </a:r>
            <a:r>
              <a:rPr lang="es-ES" sz="1900">
                <a:solidFill>
                  <a:srgbClr val="4C9900"/>
                </a:solidFill>
                <a:latin typeface="Gill Sans"/>
                <a:ea typeface="Gill Sans"/>
                <a:cs typeface="Gill Sans"/>
                <a:sym typeface="Gill Sans"/>
              </a:rPr>
              <a:t>Universidad Industrial de Santander</a:t>
            </a:r>
            <a:endParaRPr sz="1500"/>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Gill Sans"/>
                <a:ea typeface="Gill Sans"/>
                <a:cs typeface="Gill Sans"/>
                <a:sym typeface="Gill Sans"/>
              </a:rPr>
              <a:t>Magíster en redes y computación ubicua – </a:t>
            </a:r>
            <a:r>
              <a:rPr lang="es-ES" sz="1900">
                <a:solidFill>
                  <a:srgbClr val="4C9900"/>
                </a:solidFill>
                <a:latin typeface="Gill Sans"/>
                <a:ea typeface="Gill Sans"/>
                <a:cs typeface="Gill Sans"/>
                <a:sym typeface="Gill Sans"/>
              </a:rPr>
              <a:t>Université Nice Sophia Antípolis</a:t>
            </a:r>
            <a:endParaRPr sz="1900">
              <a:solidFill>
                <a:srgbClr val="4C9900"/>
              </a:solidFill>
              <a:latin typeface="Gill Sans"/>
              <a:ea typeface="Gill Sans"/>
              <a:cs typeface="Gill Sans"/>
              <a:sym typeface="Gill Sans"/>
            </a:endParaRPr>
          </a:p>
          <a:p>
            <a:pPr indent="-298450" lvl="0" marL="292100" marR="0" rtl="0" algn="l">
              <a:spcBef>
                <a:spcPts val="0"/>
              </a:spcBef>
              <a:spcAft>
                <a:spcPts val="0"/>
              </a:spcAft>
              <a:buClr>
                <a:schemeClr val="dk1"/>
              </a:buClr>
              <a:buSzPts val="1900"/>
              <a:buFont typeface="Arial"/>
              <a:buChar char="•"/>
            </a:pPr>
            <a:r>
              <a:rPr lang="es-ES" sz="1900">
                <a:solidFill>
                  <a:schemeClr val="dk1"/>
                </a:solidFill>
                <a:latin typeface="Gill Sans"/>
                <a:ea typeface="Gill Sans"/>
                <a:cs typeface="Gill Sans"/>
                <a:sym typeface="Gill Sans"/>
              </a:rPr>
              <a:t>Doctor en ciencia y tecnología aeroespacial – </a:t>
            </a:r>
            <a:r>
              <a:rPr lang="es-ES" sz="1900">
                <a:solidFill>
                  <a:srgbClr val="4C9900"/>
                </a:solidFill>
                <a:latin typeface="Gill Sans"/>
                <a:ea typeface="Gill Sans"/>
                <a:cs typeface="Gill Sans"/>
                <a:sym typeface="Gill Sans"/>
              </a:rPr>
              <a:t>Universitat Politécnica de Catalunya</a:t>
            </a:r>
            <a:endParaRPr sz="1500"/>
          </a:p>
          <a:p>
            <a:pPr indent="0" lvl="0" marL="0" marR="0" rtl="0" algn="l">
              <a:spcBef>
                <a:spcPts val="0"/>
              </a:spcBef>
              <a:spcAft>
                <a:spcPts val="0"/>
              </a:spcAft>
              <a:buNone/>
            </a:pPr>
            <a:r>
              <a:t/>
            </a:r>
            <a:endParaRPr sz="1900">
              <a:solidFill>
                <a:srgbClr val="4C9900"/>
              </a:solidFill>
              <a:latin typeface="Gill Sans"/>
              <a:ea typeface="Gill Sans"/>
              <a:cs typeface="Gill Sans"/>
              <a:sym typeface="Gill Sans"/>
            </a:endParaRPr>
          </a:p>
          <a:p>
            <a:pPr indent="0" lvl="0" marL="0" marR="0" rtl="0" algn="l">
              <a:spcBef>
                <a:spcPts val="0"/>
              </a:spcBef>
              <a:spcAft>
                <a:spcPts val="0"/>
              </a:spcAft>
              <a:buNone/>
            </a:pPr>
            <a:r>
              <a:rPr b="1" lang="es-ES" sz="2000">
                <a:solidFill>
                  <a:srgbClr val="2946BF"/>
                </a:solidFill>
                <a:latin typeface="Gill Sans"/>
                <a:ea typeface="Gill Sans"/>
                <a:cs typeface="Gill Sans"/>
                <a:sym typeface="Gill Sans"/>
              </a:rPr>
              <a:t>Experiencia laboral</a:t>
            </a:r>
            <a:endParaRPr sz="1500"/>
          </a:p>
          <a:p>
            <a:pPr indent="0" lvl="0" marL="0" marR="0" rtl="0" algn="l">
              <a:spcBef>
                <a:spcPts val="0"/>
              </a:spcBef>
              <a:spcAft>
                <a:spcPts val="0"/>
              </a:spcAft>
              <a:buNone/>
            </a:pPr>
            <a:r>
              <a:t/>
            </a:r>
            <a:endParaRPr sz="1900">
              <a:solidFill>
                <a:schemeClr val="dk1"/>
              </a:solidFill>
              <a:latin typeface="Gill Sans"/>
              <a:ea typeface="Gill Sans"/>
              <a:cs typeface="Gill Sans"/>
              <a:sym typeface="Gill Sans"/>
            </a:endParaRPr>
          </a:p>
        </p:txBody>
      </p:sp>
      <p:sp>
        <p:nvSpPr>
          <p:cNvPr id="332" name="Google Shape;332;g94fa88eb93_0_1969"/>
          <p:cNvSpPr txBox="1"/>
          <p:nvPr/>
        </p:nvSpPr>
        <p:spPr>
          <a:xfrm>
            <a:off x="648000" y="5411483"/>
            <a:ext cx="37449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s-ES" sz="1900">
                <a:solidFill>
                  <a:schemeClr val="dk1"/>
                </a:solidFill>
                <a:latin typeface="Gill Sans"/>
                <a:ea typeface="Gill Sans"/>
                <a:cs typeface="Gill Sans"/>
                <a:sym typeface="Gill Sans"/>
              </a:rPr>
              <a:t>Leonardo Camargo-Forero</a:t>
            </a:r>
            <a:endParaRPr i="1" sz="1500">
              <a:solidFill>
                <a:schemeClr val="dk1"/>
              </a:solidFill>
              <a:latin typeface="Gill Sans"/>
              <a:ea typeface="Gill Sans"/>
              <a:cs typeface="Gill Sans"/>
              <a:sym typeface="Gill Sans"/>
            </a:endParaRPr>
          </a:p>
        </p:txBody>
      </p:sp>
      <p:pic>
        <p:nvPicPr>
          <p:cNvPr descr="Image result for nasa jpl logo" id="333" name="Google Shape;333;g94fa88eb93_0_1969"/>
          <p:cNvPicPr preferRelativeResize="0"/>
          <p:nvPr/>
        </p:nvPicPr>
        <p:blipFill rotWithShape="1">
          <a:blip r:embed="rId4">
            <a:alphaModFix/>
          </a:blip>
          <a:srcRect b="0" l="0" r="0" t="0"/>
          <a:stretch/>
        </p:blipFill>
        <p:spPr>
          <a:xfrm>
            <a:off x="6354926" y="3980315"/>
            <a:ext cx="951953" cy="951953"/>
          </a:xfrm>
          <a:prstGeom prst="rect">
            <a:avLst/>
          </a:prstGeom>
          <a:noFill/>
          <a:ln>
            <a:noFill/>
          </a:ln>
        </p:spPr>
      </p:pic>
      <p:pic>
        <p:nvPicPr>
          <p:cNvPr descr="Image result for cnes logo" id="334" name="Google Shape;334;g94fa88eb93_0_1969"/>
          <p:cNvPicPr preferRelativeResize="0"/>
          <p:nvPr/>
        </p:nvPicPr>
        <p:blipFill rotWithShape="1">
          <a:blip r:embed="rId5">
            <a:alphaModFix/>
          </a:blip>
          <a:srcRect b="0" l="0" r="0" t="0"/>
          <a:stretch/>
        </p:blipFill>
        <p:spPr>
          <a:xfrm>
            <a:off x="7307903" y="3871164"/>
            <a:ext cx="942218" cy="1035546"/>
          </a:xfrm>
          <a:prstGeom prst="rect">
            <a:avLst/>
          </a:prstGeom>
          <a:noFill/>
          <a:ln>
            <a:noFill/>
          </a:ln>
        </p:spPr>
      </p:pic>
      <p:pic>
        <p:nvPicPr>
          <p:cNvPr descr="Image result for bios colombia logo" id="335" name="Google Shape;335;g94fa88eb93_0_1969"/>
          <p:cNvPicPr preferRelativeResize="0"/>
          <p:nvPr/>
        </p:nvPicPr>
        <p:blipFill rotWithShape="1">
          <a:blip r:embed="rId6">
            <a:alphaModFix/>
          </a:blip>
          <a:srcRect b="0" l="0" r="0" t="0"/>
          <a:stretch/>
        </p:blipFill>
        <p:spPr>
          <a:xfrm>
            <a:off x="9331511" y="3912977"/>
            <a:ext cx="796467" cy="951953"/>
          </a:xfrm>
          <a:prstGeom prst="rect">
            <a:avLst/>
          </a:prstGeom>
          <a:noFill/>
          <a:ln>
            <a:noFill/>
          </a:ln>
        </p:spPr>
      </p:pic>
      <p:pic>
        <p:nvPicPr>
          <p:cNvPr id="336" name="Google Shape;336;g94fa88eb93_0_1969"/>
          <p:cNvPicPr preferRelativeResize="0"/>
          <p:nvPr/>
        </p:nvPicPr>
        <p:blipFill rotWithShape="1">
          <a:blip r:embed="rId7">
            <a:alphaModFix/>
          </a:blip>
          <a:srcRect b="0" l="0" r="0" t="0"/>
          <a:stretch/>
        </p:blipFill>
        <p:spPr>
          <a:xfrm>
            <a:off x="8215147" y="4097446"/>
            <a:ext cx="1075133" cy="582995"/>
          </a:xfrm>
          <a:prstGeom prst="rect">
            <a:avLst/>
          </a:prstGeom>
          <a:noFill/>
          <a:ln>
            <a:noFill/>
          </a:ln>
        </p:spPr>
      </p:pic>
      <p:sp>
        <p:nvSpPr>
          <p:cNvPr id="337" name="Google Shape;337;g94fa88eb93_0_1969"/>
          <p:cNvSpPr/>
          <p:nvPr/>
        </p:nvSpPr>
        <p:spPr>
          <a:xfrm>
            <a:off x="4610100" y="4977032"/>
            <a:ext cx="6096000" cy="1231200"/>
          </a:xfrm>
          <a:prstGeom prst="rect">
            <a:avLst/>
          </a:prstGeom>
          <a:noFill/>
          <a:ln>
            <a:noFill/>
          </a:ln>
        </p:spPr>
        <p:txBody>
          <a:bodyPr anchorCtr="0" anchor="t" bIns="45700" lIns="91425" spcFirstLastPara="1" rIns="91425" wrap="square" tIns="45700">
            <a:noAutofit/>
          </a:bodyPr>
          <a:lstStyle/>
          <a:p>
            <a:pPr indent="0" lvl="0" marL="0" marR="0" rtl="0" algn="just">
              <a:spcBef>
                <a:spcPts val="0"/>
              </a:spcBef>
              <a:spcAft>
                <a:spcPts val="0"/>
              </a:spcAft>
              <a:buNone/>
            </a:pPr>
            <a:r>
              <a:rPr b="1" lang="es-ES" sz="2000">
                <a:solidFill>
                  <a:srgbClr val="2946BF"/>
                </a:solidFill>
                <a:latin typeface="Gill Sans"/>
                <a:ea typeface="Gill Sans"/>
                <a:cs typeface="Gill Sans"/>
                <a:sym typeface="Gill Sans"/>
              </a:rPr>
              <a:t>Otras cosas</a:t>
            </a:r>
            <a:endParaRPr sz="1500"/>
          </a:p>
          <a:p>
            <a:pPr indent="0" lvl="0" marL="0" marR="0" rtl="0" algn="just">
              <a:spcBef>
                <a:spcPts val="0"/>
              </a:spcBef>
              <a:spcAft>
                <a:spcPts val="0"/>
              </a:spcAft>
              <a:buNone/>
            </a:pPr>
            <a:r>
              <a:t/>
            </a:r>
            <a:endParaRPr sz="1900">
              <a:solidFill>
                <a:schemeClr val="dk1"/>
              </a:solidFill>
              <a:latin typeface="Gill Sans"/>
              <a:ea typeface="Gill Sans"/>
              <a:cs typeface="Gill Sans"/>
              <a:sym typeface="Gill Sans"/>
            </a:endParaRPr>
          </a:p>
          <a:p>
            <a:pPr indent="0" lvl="0" marL="0" marR="0" rtl="0" algn="just">
              <a:spcBef>
                <a:spcPts val="0"/>
              </a:spcBef>
              <a:spcAft>
                <a:spcPts val="0"/>
              </a:spcAft>
              <a:buNone/>
            </a:pPr>
            <a:r>
              <a:rPr lang="es-ES" sz="1900">
                <a:solidFill>
                  <a:schemeClr val="dk1"/>
                </a:solidFill>
                <a:latin typeface="Gill Sans"/>
                <a:ea typeface="Gill Sans"/>
                <a:cs typeface="Gill Sans"/>
                <a:sym typeface="Gill Sans"/>
              </a:rPr>
              <a:t>Escritor de un thriller de ciencia ficción – The Dark Buddha. </a:t>
            </a:r>
            <a:r>
              <a:rPr lang="es-ES" sz="1900" u="sng">
                <a:solidFill>
                  <a:srgbClr val="2946BF"/>
                </a:solidFill>
                <a:latin typeface="Gill Sans"/>
                <a:ea typeface="Gill Sans"/>
                <a:cs typeface="Gill Sans"/>
                <a:sym typeface="Gill Sans"/>
                <a:hlinkClick r:id="rId8">
                  <a:extLst>
                    <a:ext uri="{A12FA001-AC4F-418D-AE19-62706E023703}">
                      <ahyp:hlinkClr val="tx"/>
                    </a:ext>
                  </a:extLst>
                </a:hlinkClick>
              </a:rPr>
              <a:t>Amazon</a:t>
            </a:r>
            <a:endParaRPr sz="1900">
              <a:solidFill>
                <a:srgbClr val="2946BF"/>
              </a:solidFill>
              <a:latin typeface="Gill Sans"/>
              <a:ea typeface="Gill Sans"/>
              <a:cs typeface="Gill Sans"/>
              <a:sym typeface="Gill Sans"/>
            </a:endParaRPr>
          </a:p>
        </p:txBody>
      </p:sp>
      <p:pic>
        <p:nvPicPr>
          <p:cNvPr id="338" name="Google Shape;338;g94fa88eb93_0_1969"/>
          <p:cNvPicPr preferRelativeResize="0"/>
          <p:nvPr/>
        </p:nvPicPr>
        <p:blipFill rotWithShape="1">
          <a:blip r:embed="rId9">
            <a:alphaModFix/>
          </a:blip>
          <a:srcRect b="0" l="0" r="0" t="0"/>
          <a:stretch/>
        </p:blipFill>
        <p:spPr>
          <a:xfrm>
            <a:off x="4737850" y="3992075"/>
            <a:ext cx="1860974" cy="793725"/>
          </a:xfrm>
          <a:prstGeom prst="rect">
            <a:avLst/>
          </a:prstGeom>
          <a:noFill/>
          <a:ln>
            <a:noFill/>
          </a:ln>
        </p:spPr>
      </p:pic>
      <p:pic>
        <p:nvPicPr>
          <p:cNvPr descr="UIS logo(1) – Violeta Stereo Casanare" id="339" name="Google Shape;339;g94fa88eb93_0_1969"/>
          <p:cNvPicPr preferRelativeResize="0"/>
          <p:nvPr/>
        </p:nvPicPr>
        <p:blipFill>
          <a:blip r:embed="rId10">
            <a:alphaModFix/>
          </a:blip>
          <a:stretch>
            <a:fillRect/>
          </a:stretch>
        </p:blipFill>
        <p:spPr>
          <a:xfrm>
            <a:off x="10274750" y="4097450"/>
            <a:ext cx="1238975" cy="635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pic>
        <p:nvPicPr>
          <p:cNvPr id="344" name="Google Shape;344;g94fa88eb93_0_1984"/>
          <p:cNvPicPr preferRelativeResize="0"/>
          <p:nvPr/>
        </p:nvPicPr>
        <p:blipFill rotWithShape="1">
          <a:blip r:embed="rId3">
            <a:alphaModFix/>
          </a:blip>
          <a:srcRect b="0" l="0" r="0" t="0"/>
          <a:stretch/>
        </p:blipFill>
        <p:spPr>
          <a:xfrm>
            <a:off x="537714" y="6254588"/>
            <a:ext cx="1324661" cy="543259"/>
          </a:xfrm>
          <a:prstGeom prst="rect">
            <a:avLst/>
          </a:prstGeom>
          <a:noFill/>
          <a:ln>
            <a:noFill/>
          </a:ln>
        </p:spPr>
      </p:pic>
      <p:sp>
        <p:nvSpPr>
          <p:cNvPr id="345" name="Google Shape;345;g94fa88eb93_0_1984"/>
          <p:cNvSpPr txBox="1"/>
          <p:nvPr/>
        </p:nvSpPr>
        <p:spPr>
          <a:xfrm>
            <a:off x="1084467" y="5369100"/>
            <a:ext cx="2737200" cy="3867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lang="es-ES" sz="2000">
                <a:latin typeface="Calibri"/>
                <a:ea typeface="Calibri"/>
                <a:cs typeface="Calibri"/>
                <a:sym typeface="Calibri"/>
              </a:rPr>
              <a:t>Analítica de datos e IA</a:t>
            </a:r>
            <a:endParaRPr sz="2000"/>
          </a:p>
        </p:txBody>
      </p:sp>
      <p:grpSp>
        <p:nvGrpSpPr>
          <p:cNvPr id="346" name="Google Shape;346;g94fa88eb93_0_1984"/>
          <p:cNvGrpSpPr/>
          <p:nvPr/>
        </p:nvGrpSpPr>
        <p:grpSpPr>
          <a:xfrm>
            <a:off x="4254294" y="1570694"/>
            <a:ext cx="3683108" cy="4518220"/>
            <a:chOff x="3190800" y="1178050"/>
            <a:chExt cx="2762400" cy="3388750"/>
          </a:xfrm>
        </p:grpSpPr>
        <p:sp>
          <p:nvSpPr>
            <p:cNvPr id="347" name="Google Shape;347;g94fa88eb93_0_1984"/>
            <p:cNvSpPr txBox="1"/>
            <p:nvPr/>
          </p:nvSpPr>
          <p:spPr>
            <a:xfrm>
              <a:off x="3190800" y="4026800"/>
              <a:ext cx="2762400" cy="5400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lang="es-ES" sz="2000">
                  <a:latin typeface="Calibri"/>
                  <a:ea typeface="Calibri"/>
                  <a:cs typeface="Calibri"/>
                  <a:sym typeface="Calibri"/>
                </a:rPr>
                <a:t>Internet de las Cosas Inteligentes (AIoT)</a:t>
              </a:r>
              <a:endParaRPr sz="2000"/>
            </a:p>
          </p:txBody>
        </p:sp>
        <p:pic>
          <p:nvPicPr>
            <p:cNvPr descr="How Artificial Intelligence Makes a Difference to Enterprise IT?" id="348" name="Google Shape;348;g94fa88eb93_0_1984"/>
            <p:cNvPicPr preferRelativeResize="0"/>
            <p:nvPr/>
          </p:nvPicPr>
          <p:blipFill>
            <a:blip r:embed="rId4">
              <a:alphaModFix/>
            </a:blip>
            <a:stretch>
              <a:fillRect/>
            </a:stretch>
          </p:blipFill>
          <p:spPr>
            <a:xfrm>
              <a:off x="3232950" y="1178050"/>
              <a:ext cx="2532200" cy="2453701"/>
            </a:xfrm>
            <a:prstGeom prst="rect">
              <a:avLst/>
            </a:prstGeom>
            <a:noFill/>
            <a:ln>
              <a:noFill/>
            </a:ln>
          </p:spPr>
        </p:pic>
      </p:grpSp>
      <p:pic>
        <p:nvPicPr>
          <p:cNvPr descr="How IT Supports the Data Science Operation - InformationWeek" id="349" name="Google Shape;349;g94fa88eb93_0_1984"/>
          <p:cNvPicPr preferRelativeResize="0"/>
          <p:nvPr/>
        </p:nvPicPr>
        <p:blipFill>
          <a:blip r:embed="rId5">
            <a:alphaModFix/>
          </a:blip>
          <a:stretch>
            <a:fillRect/>
          </a:stretch>
        </p:blipFill>
        <p:spPr>
          <a:xfrm>
            <a:off x="728933" y="1570767"/>
            <a:ext cx="3376266" cy="3271600"/>
          </a:xfrm>
          <a:prstGeom prst="rect">
            <a:avLst/>
          </a:prstGeom>
          <a:noFill/>
          <a:ln>
            <a:noFill/>
          </a:ln>
        </p:spPr>
      </p:pic>
      <p:grpSp>
        <p:nvGrpSpPr>
          <p:cNvPr id="350" name="Google Shape;350;g94fa88eb93_0_1984"/>
          <p:cNvGrpSpPr/>
          <p:nvPr/>
        </p:nvGrpSpPr>
        <p:grpSpPr>
          <a:xfrm>
            <a:off x="7980034" y="1570727"/>
            <a:ext cx="3410915" cy="4518220"/>
            <a:chOff x="5985175" y="1178075"/>
            <a:chExt cx="2558250" cy="3388750"/>
          </a:xfrm>
        </p:grpSpPr>
        <p:grpSp>
          <p:nvGrpSpPr>
            <p:cNvPr id="351" name="Google Shape;351;g94fa88eb93_0_1984"/>
            <p:cNvGrpSpPr/>
            <p:nvPr/>
          </p:nvGrpSpPr>
          <p:grpSpPr>
            <a:xfrm>
              <a:off x="5985175" y="1178075"/>
              <a:ext cx="2558250" cy="3388750"/>
              <a:chOff x="5985175" y="1178075"/>
              <a:chExt cx="2558250" cy="3388750"/>
            </a:xfrm>
          </p:grpSpPr>
          <p:sp>
            <p:nvSpPr>
              <p:cNvPr id="352" name="Google Shape;352;g94fa88eb93_0_1984"/>
              <p:cNvSpPr txBox="1"/>
              <p:nvPr/>
            </p:nvSpPr>
            <p:spPr>
              <a:xfrm>
                <a:off x="6309475" y="4026825"/>
                <a:ext cx="2052900" cy="5400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lang="es-ES" sz="2000">
                    <a:latin typeface="Calibri"/>
                    <a:ea typeface="Calibri"/>
                    <a:cs typeface="Calibri"/>
                    <a:sym typeface="Calibri"/>
                  </a:rPr>
                  <a:t>Disquera de música genética</a:t>
                </a:r>
                <a:endParaRPr sz="2000"/>
              </a:p>
            </p:txBody>
          </p:sp>
          <p:pic>
            <p:nvPicPr>
              <p:cNvPr descr="Entender la DNA: Forma, replicación y mutación" id="353" name="Google Shape;353;g94fa88eb93_0_1984"/>
              <p:cNvPicPr preferRelativeResize="0"/>
              <p:nvPr/>
            </p:nvPicPr>
            <p:blipFill>
              <a:blip r:embed="rId6">
                <a:alphaModFix/>
              </a:blip>
              <a:stretch>
                <a:fillRect/>
              </a:stretch>
            </p:blipFill>
            <p:spPr>
              <a:xfrm>
                <a:off x="5985175" y="1178075"/>
                <a:ext cx="2558250" cy="2453701"/>
              </a:xfrm>
              <a:prstGeom prst="rect">
                <a:avLst/>
              </a:prstGeom>
              <a:noFill/>
              <a:ln>
                <a:noFill/>
              </a:ln>
            </p:spPr>
          </p:pic>
        </p:grpSp>
        <p:pic>
          <p:nvPicPr>
            <p:cNvPr descr="Shine Music - Apps on Google Play" id="354" name="Google Shape;354;g94fa88eb93_0_1984"/>
            <p:cNvPicPr preferRelativeResize="0"/>
            <p:nvPr/>
          </p:nvPicPr>
          <p:blipFill>
            <a:blip r:embed="rId7">
              <a:alphaModFix/>
            </a:blip>
            <a:stretch>
              <a:fillRect/>
            </a:stretch>
          </p:blipFill>
          <p:spPr>
            <a:xfrm>
              <a:off x="7466800" y="2571750"/>
              <a:ext cx="1076625" cy="1076625"/>
            </a:xfrm>
            <a:prstGeom prst="rect">
              <a:avLst/>
            </a:prstGeom>
            <a:noFill/>
            <a:ln>
              <a:noFill/>
            </a:ln>
          </p:spPr>
        </p:pic>
      </p:grpSp>
      <p:sp>
        <p:nvSpPr>
          <p:cNvPr id="355" name="Google Shape;355;g94fa88eb93_0_1984"/>
          <p:cNvSpPr txBox="1"/>
          <p:nvPr>
            <p:ph type="title"/>
          </p:nvPr>
        </p:nvSpPr>
        <p:spPr>
          <a:xfrm>
            <a:off x="648000" y="648000"/>
            <a:ext cx="4419300"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5100"/>
              <a:buFont typeface="Bodoni"/>
              <a:buNone/>
            </a:pPr>
            <a:r>
              <a:rPr lang="es-ES"/>
              <a:t>UbiHPC</a:t>
            </a:r>
            <a:endParaRPr/>
          </a:p>
        </p:txBody>
      </p:sp>
      <p:sp>
        <p:nvSpPr>
          <p:cNvPr id="356" name="Google Shape;356;g94fa88eb93_0_1984"/>
          <p:cNvSpPr txBox="1"/>
          <p:nvPr/>
        </p:nvSpPr>
        <p:spPr>
          <a:xfrm>
            <a:off x="4655075" y="6127950"/>
            <a:ext cx="2781300" cy="66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ES" sz="2500">
                <a:solidFill>
                  <a:srgbClr val="1C4587"/>
                </a:solidFill>
                <a:latin typeface="Gill Sans"/>
                <a:ea typeface="Gill Sans"/>
                <a:cs typeface="Gill Sans"/>
                <a:sym typeface="Gill Sans"/>
              </a:rPr>
              <a:t>www.ubihpc.com</a:t>
            </a:r>
            <a:endParaRPr sz="2500">
              <a:solidFill>
                <a:srgbClr val="1C4587"/>
              </a:solidFill>
              <a:latin typeface="Gill Sans"/>
              <a:ea typeface="Gill Sans"/>
              <a:cs typeface="Gill Sans"/>
              <a:sym typeface="Gill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descr="The Power of Modern AI to Millions of Devices | NVIDIA Jetson Nano" id="361" name="Google Shape;361;g94fa88eb93_0_2792"/>
          <p:cNvPicPr preferRelativeResize="0"/>
          <p:nvPr/>
        </p:nvPicPr>
        <p:blipFill rotWithShape="1">
          <a:blip r:embed="rId3">
            <a:alphaModFix/>
          </a:blip>
          <a:srcRect b="0" l="0" r="0" t="0"/>
          <a:stretch/>
        </p:blipFill>
        <p:spPr>
          <a:xfrm>
            <a:off x="2543585" y="3608748"/>
            <a:ext cx="902146" cy="490707"/>
          </a:xfrm>
          <a:prstGeom prst="rect">
            <a:avLst/>
          </a:prstGeom>
          <a:noFill/>
          <a:ln>
            <a:noFill/>
          </a:ln>
        </p:spPr>
      </p:pic>
      <p:pic>
        <p:nvPicPr>
          <p:cNvPr descr="The Power of Modern AI to Millions of Devices | NVIDIA Jetson Nano" id="362" name="Google Shape;362;g94fa88eb93_0_2792"/>
          <p:cNvPicPr preferRelativeResize="0"/>
          <p:nvPr/>
        </p:nvPicPr>
        <p:blipFill rotWithShape="1">
          <a:blip r:embed="rId4">
            <a:alphaModFix/>
          </a:blip>
          <a:srcRect b="0" l="0" r="0" t="0"/>
          <a:stretch/>
        </p:blipFill>
        <p:spPr>
          <a:xfrm>
            <a:off x="3416604" y="2198161"/>
            <a:ext cx="870209" cy="522427"/>
          </a:xfrm>
          <a:prstGeom prst="rect">
            <a:avLst/>
          </a:prstGeom>
          <a:noFill/>
          <a:ln>
            <a:noFill/>
          </a:ln>
        </p:spPr>
      </p:pic>
      <p:pic>
        <p:nvPicPr>
          <p:cNvPr descr="Research about 'The influence of Cloud Computing on BIM Level 3 ..." id="363" name="Google Shape;363;g94fa88eb93_0_2792"/>
          <p:cNvPicPr preferRelativeResize="0"/>
          <p:nvPr/>
        </p:nvPicPr>
        <p:blipFill rotWithShape="1">
          <a:blip r:embed="rId5">
            <a:alphaModFix/>
          </a:blip>
          <a:srcRect b="0" l="0" r="0" t="0"/>
          <a:stretch/>
        </p:blipFill>
        <p:spPr>
          <a:xfrm>
            <a:off x="3324512" y="4886650"/>
            <a:ext cx="1396867" cy="926799"/>
          </a:xfrm>
          <a:prstGeom prst="rect">
            <a:avLst/>
          </a:prstGeom>
          <a:noFill/>
          <a:ln>
            <a:noFill/>
          </a:ln>
        </p:spPr>
      </p:pic>
      <p:cxnSp>
        <p:nvCxnSpPr>
          <p:cNvPr id="364" name="Google Shape;364;g94fa88eb93_0_2792"/>
          <p:cNvCxnSpPr/>
          <p:nvPr/>
        </p:nvCxnSpPr>
        <p:spPr>
          <a:xfrm>
            <a:off x="4619822" y="2198160"/>
            <a:ext cx="575100" cy="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65" name="Google Shape;365;g94fa88eb93_0_2792"/>
          <p:cNvCxnSpPr/>
          <p:nvPr/>
        </p:nvCxnSpPr>
        <p:spPr>
          <a:xfrm>
            <a:off x="6147356" y="2559076"/>
            <a:ext cx="704700" cy="8856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66" name="Google Shape;366;g94fa88eb93_0_2792"/>
          <p:cNvCxnSpPr/>
          <p:nvPr/>
        </p:nvCxnSpPr>
        <p:spPr>
          <a:xfrm flipH="1">
            <a:off x="3140899" y="2720655"/>
            <a:ext cx="567300" cy="8880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67" name="Google Shape;367;g94fa88eb93_0_2792"/>
          <p:cNvCxnSpPr/>
          <p:nvPr/>
        </p:nvCxnSpPr>
        <p:spPr>
          <a:xfrm flipH="1">
            <a:off x="5938029" y="4099518"/>
            <a:ext cx="692700" cy="9456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68" name="Google Shape;368;g94fa88eb93_0_2792"/>
          <p:cNvCxnSpPr/>
          <p:nvPr/>
        </p:nvCxnSpPr>
        <p:spPr>
          <a:xfrm>
            <a:off x="3078714" y="4050068"/>
            <a:ext cx="629700" cy="8364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69" name="Google Shape;369;g94fa88eb93_0_2792"/>
          <p:cNvCxnSpPr/>
          <p:nvPr/>
        </p:nvCxnSpPr>
        <p:spPr>
          <a:xfrm>
            <a:off x="4712382" y="5360670"/>
            <a:ext cx="575100" cy="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70" name="Google Shape;370;g94fa88eb93_0_2792"/>
          <p:cNvCxnSpPr/>
          <p:nvPr/>
        </p:nvCxnSpPr>
        <p:spPr>
          <a:xfrm>
            <a:off x="4022945" y="2625750"/>
            <a:ext cx="1553100" cy="22608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71" name="Google Shape;371;g94fa88eb93_0_2792"/>
          <p:cNvCxnSpPr/>
          <p:nvPr/>
        </p:nvCxnSpPr>
        <p:spPr>
          <a:xfrm flipH="1">
            <a:off x="4173274" y="2672181"/>
            <a:ext cx="1435200" cy="23124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72" name="Google Shape;372;g94fa88eb93_0_2792"/>
          <p:cNvCxnSpPr/>
          <p:nvPr/>
        </p:nvCxnSpPr>
        <p:spPr>
          <a:xfrm flipH="1" rot="10800000">
            <a:off x="3510495" y="3846803"/>
            <a:ext cx="2793900" cy="123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73" name="Google Shape;373;g94fa88eb93_0_2792"/>
          <p:cNvCxnSpPr/>
          <p:nvPr/>
        </p:nvCxnSpPr>
        <p:spPr>
          <a:xfrm>
            <a:off x="4022945" y="2720655"/>
            <a:ext cx="67200" cy="22641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74" name="Google Shape;374;g94fa88eb93_0_2792"/>
          <p:cNvCxnSpPr/>
          <p:nvPr/>
        </p:nvCxnSpPr>
        <p:spPr>
          <a:xfrm>
            <a:off x="5674136" y="2778896"/>
            <a:ext cx="0" cy="20988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75" name="Google Shape;375;g94fa88eb93_0_2792"/>
          <p:cNvCxnSpPr/>
          <p:nvPr/>
        </p:nvCxnSpPr>
        <p:spPr>
          <a:xfrm>
            <a:off x="4144165" y="2567257"/>
            <a:ext cx="2144100" cy="11952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76" name="Google Shape;376;g94fa88eb93_0_2792"/>
          <p:cNvCxnSpPr/>
          <p:nvPr/>
        </p:nvCxnSpPr>
        <p:spPr>
          <a:xfrm flipH="1">
            <a:off x="3424630" y="2625750"/>
            <a:ext cx="2151300" cy="11304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77" name="Google Shape;377;g94fa88eb93_0_2792"/>
          <p:cNvCxnSpPr/>
          <p:nvPr/>
        </p:nvCxnSpPr>
        <p:spPr>
          <a:xfrm flipH="1">
            <a:off x="4286843" y="3892686"/>
            <a:ext cx="1821600" cy="1152300"/>
          </a:xfrm>
          <a:prstGeom prst="straightConnector1">
            <a:avLst/>
          </a:prstGeom>
          <a:noFill/>
          <a:ln cap="flat" cmpd="sng" w="9525">
            <a:solidFill>
              <a:schemeClr val="dk1"/>
            </a:solidFill>
            <a:prstDash val="dash"/>
            <a:miter lim="800000"/>
            <a:headEnd len="med" w="med" type="triangle"/>
            <a:tailEnd len="med" w="med" type="triangle"/>
          </a:ln>
        </p:spPr>
      </p:cxnSp>
      <p:cxnSp>
        <p:nvCxnSpPr>
          <p:cNvPr id="378" name="Google Shape;378;g94fa88eb93_0_2792"/>
          <p:cNvCxnSpPr/>
          <p:nvPr/>
        </p:nvCxnSpPr>
        <p:spPr>
          <a:xfrm rot="10800000">
            <a:off x="3445873" y="3968990"/>
            <a:ext cx="2003100" cy="975900"/>
          </a:xfrm>
          <a:prstGeom prst="straightConnector1">
            <a:avLst/>
          </a:prstGeom>
          <a:noFill/>
          <a:ln cap="flat" cmpd="sng" w="9525">
            <a:solidFill>
              <a:schemeClr val="dk1"/>
            </a:solidFill>
            <a:prstDash val="dash"/>
            <a:miter lim="800000"/>
            <a:headEnd len="med" w="med" type="triangle"/>
            <a:tailEnd len="med" w="med" type="triangle"/>
          </a:ln>
        </p:spPr>
      </p:cxnSp>
      <p:sp>
        <p:nvSpPr>
          <p:cNvPr id="379" name="Google Shape;379;g94fa88eb93_0_2792"/>
          <p:cNvSpPr txBox="1"/>
          <p:nvPr/>
        </p:nvSpPr>
        <p:spPr>
          <a:xfrm>
            <a:off x="3152631" y="6126917"/>
            <a:ext cx="3377100" cy="476700"/>
          </a:xfrm>
          <a:prstGeom prst="rect">
            <a:avLst/>
          </a:prstGeom>
          <a:noFill/>
          <a:ln cap="flat" cmpd="sng" w="28575">
            <a:solidFill>
              <a:srgbClr val="FF33CC"/>
            </a:solidFill>
            <a:prstDash val="solid"/>
            <a:round/>
            <a:headEnd len="sm" w="sm" type="none"/>
            <a:tailEnd len="sm" w="sm" type="none"/>
          </a:ln>
        </p:spPr>
        <p:txBody>
          <a:bodyPr anchorCtr="0" anchor="t" bIns="22825" lIns="45700" spcFirstLastPara="1" rIns="45700" wrap="square" tIns="22825">
            <a:noAutofit/>
          </a:bodyPr>
          <a:lstStyle/>
          <a:p>
            <a:pPr indent="0" lvl="0" marL="0" marR="0" rtl="0" algn="l">
              <a:spcBef>
                <a:spcPts val="0"/>
              </a:spcBef>
              <a:spcAft>
                <a:spcPts val="0"/>
              </a:spcAft>
              <a:buNone/>
            </a:pPr>
            <a:r>
              <a:rPr lang="es-ES" sz="2800">
                <a:solidFill>
                  <a:schemeClr val="dk1"/>
                </a:solidFill>
                <a:latin typeface="Calibri"/>
                <a:ea typeface="Calibri"/>
                <a:cs typeface="Calibri"/>
                <a:sym typeface="Calibri"/>
              </a:rPr>
              <a:t>Inteligencia colectiva</a:t>
            </a:r>
            <a:endParaRPr sz="2800">
              <a:solidFill>
                <a:schemeClr val="dk1"/>
              </a:solidFill>
              <a:latin typeface="Calibri"/>
              <a:ea typeface="Calibri"/>
              <a:cs typeface="Calibri"/>
              <a:sym typeface="Calibri"/>
            </a:endParaRPr>
          </a:p>
        </p:txBody>
      </p:sp>
      <p:sp>
        <p:nvSpPr>
          <p:cNvPr id="380" name="Google Shape;380;g94fa88eb93_0_2792"/>
          <p:cNvSpPr/>
          <p:nvPr/>
        </p:nvSpPr>
        <p:spPr>
          <a:xfrm>
            <a:off x="8092869" y="593348"/>
            <a:ext cx="3184800" cy="6000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3600">
                <a:solidFill>
                  <a:srgbClr val="2946BF"/>
                </a:solidFill>
                <a:latin typeface="Calibri"/>
                <a:ea typeface="Calibri"/>
                <a:cs typeface="Calibri"/>
                <a:sym typeface="Calibri"/>
              </a:rPr>
              <a:t>Supercomputing</a:t>
            </a:r>
            <a:endParaRPr sz="700"/>
          </a:p>
        </p:txBody>
      </p:sp>
      <p:sp>
        <p:nvSpPr>
          <p:cNvPr id="381" name="Google Shape;381;g94fa88eb93_0_2792"/>
          <p:cNvSpPr txBox="1"/>
          <p:nvPr/>
        </p:nvSpPr>
        <p:spPr>
          <a:xfrm>
            <a:off x="8150934" y="1409629"/>
            <a:ext cx="3149100" cy="1154100"/>
          </a:xfrm>
          <a:prstGeom prst="rect">
            <a:avLst/>
          </a:prstGeom>
          <a:noFill/>
          <a:ln>
            <a:noFill/>
          </a:ln>
        </p:spPr>
        <p:txBody>
          <a:bodyPr anchorCtr="0" anchor="t" bIns="22825" lIns="45700" spcFirstLastPara="1" rIns="45700" wrap="square" tIns="22825">
            <a:noAutofit/>
          </a:bodyPr>
          <a:lstStyle/>
          <a:p>
            <a:pPr indent="0" lvl="0" marL="0" marR="0" rtl="0" algn="just">
              <a:spcBef>
                <a:spcPts val="0"/>
              </a:spcBef>
              <a:spcAft>
                <a:spcPts val="0"/>
              </a:spcAft>
              <a:buNone/>
            </a:pPr>
            <a:r>
              <a:rPr lang="es-ES" sz="1700">
                <a:solidFill>
                  <a:schemeClr val="dk1"/>
                </a:solidFill>
                <a:latin typeface="Calibri"/>
                <a:ea typeface="Calibri"/>
                <a:cs typeface="Calibri"/>
                <a:sym typeface="Calibri"/>
              </a:rPr>
              <a:t>La siguiente evolución de AIoT es crear supercomputadores </a:t>
            </a:r>
            <a:r>
              <a:rPr i="1" lang="es-ES" sz="1700">
                <a:solidFill>
                  <a:schemeClr val="dk1"/>
                </a:solidFill>
                <a:latin typeface="Calibri"/>
                <a:ea typeface="Calibri"/>
                <a:cs typeface="Calibri"/>
                <a:sym typeface="Calibri"/>
              </a:rPr>
              <a:t>in the Edge</a:t>
            </a:r>
            <a:r>
              <a:rPr lang="es-ES" sz="1700">
                <a:solidFill>
                  <a:schemeClr val="dk1"/>
                </a:solidFill>
                <a:latin typeface="Calibri"/>
                <a:ea typeface="Calibri"/>
                <a:cs typeface="Calibri"/>
                <a:sym typeface="Calibri"/>
              </a:rPr>
              <a:t> y conectarlos con la nube</a:t>
            </a:r>
            <a:endParaRPr sz="700"/>
          </a:p>
        </p:txBody>
      </p:sp>
      <p:sp>
        <p:nvSpPr>
          <p:cNvPr id="382" name="Google Shape;382;g94fa88eb93_0_2792"/>
          <p:cNvSpPr txBox="1"/>
          <p:nvPr/>
        </p:nvSpPr>
        <p:spPr>
          <a:xfrm>
            <a:off x="8565601" y="3445350"/>
            <a:ext cx="2646900" cy="5388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3200">
                <a:solidFill>
                  <a:schemeClr val="dk1"/>
                </a:solidFill>
                <a:latin typeface="Calibri"/>
                <a:ea typeface="Calibri"/>
                <a:cs typeface="Calibri"/>
                <a:sym typeface="Calibri"/>
              </a:rPr>
              <a:t>The ARCHADE</a:t>
            </a:r>
            <a:endParaRPr sz="3200">
              <a:solidFill>
                <a:schemeClr val="dk1"/>
              </a:solidFill>
              <a:latin typeface="Calibri"/>
              <a:ea typeface="Calibri"/>
              <a:cs typeface="Calibri"/>
              <a:sym typeface="Calibri"/>
            </a:endParaRPr>
          </a:p>
        </p:txBody>
      </p:sp>
      <p:sp>
        <p:nvSpPr>
          <p:cNvPr id="383" name="Google Shape;383;g94fa88eb93_0_2792"/>
          <p:cNvSpPr/>
          <p:nvPr/>
        </p:nvSpPr>
        <p:spPr>
          <a:xfrm>
            <a:off x="9466596" y="2724867"/>
            <a:ext cx="580800" cy="603300"/>
          </a:xfrm>
          <a:prstGeom prst="downArrow">
            <a:avLst>
              <a:gd fmla="val 50000" name="adj1"/>
              <a:gd fmla="val 50000" name="adj2"/>
            </a:avLst>
          </a:prstGeom>
          <a:gradFill>
            <a:gsLst>
              <a:gs pos="0">
                <a:srgbClr val="4E3BAD"/>
              </a:gs>
              <a:gs pos="100000">
                <a:srgbClr val="FD0353"/>
              </a:gs>
            </a:gsLst>
            <a:lin ang="12600029" scaled="0"/>
          </a:gradFill>
          <a:ln>
            <a:noFill/>
          </a:ln>
          <a:effectLst>
            <a:outerShdw blurRad="914400" rotWithShape="0" algn="tl" dir="2700000" dist="38100">
              <a:srgbClr val="FD0353">
                <a:alpha val="40000"/>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00">
              <a:solidFill>
                <a:schemeClr val="lt1"/>
              </a:solidFill>
              <a:latin typeface="Calibri"/>
              <a:ea typeface="Calibri"/>
              <a:cs typeface="Calibri"/>
              <a:sym typeface="Calibri"/>
            </a:endParaRPr>
          </a:p>
        </p:txBody>
      </p:sp>
      <p:pic>
        <p:nvPicPr>
          <p:cNvPr id="384" name="Google Shape;384;g94fa88eb93_0_2792"/>
          <p:cNvPicPr preferRelativeResize="0"/>
          <p:nvPr/>
        </p:nvPicPr>
        <p:blipFill rotWithShape="1">
          <a:blip r:embed="rId6">
            <a:alphaModFix/>
          </a:blip>
          <a:srcRect b="0" l="0" r="0" t="0"/>
          <a:stretch/>
        </p:blipFill>
        <p:spPr>
          <a:xfrm>
            <a:off x="4047303" y="3032944"/>
            <a:ext cx="1515156" cy="1403076"/>
          </a:xfrm>
          <a:prstGeom prst="rect">
            <a:avLst/>
          </a:prstGeom>
          <a:noFill/>
          <a:ln>
            <a:noFill/>
          </a:ln>
        </p:spPr>
      </p:pic>
      <p:sp>
        <p:nvSpPr>
          <p:cNvPr id="385" name="Google Shape;385;g94fa88eb93_0_2792"/>
          <p:cNvSpPr txBox="1"/>
          <p:nvPr/>
        </p:nvSpPr>
        <p:spPr>
          <a:xfrm>
            <a:off x="8210738" y="4177968"/>
            <a:ext cx="3616800" cy="230700"/>
          </a:xfrm>
          <a:prstGeom prst="rect">
            <a:avLst/>
          </a:prstGeom>
          <a:noFill/>
          <a:ln>
            <a:noFill/>
          </a:ln>
        </p:spPr>
        <p:txBody>
          <a:bodyPr anchorCtr="0" anchor="t" bIns="22825" lIns="45700" spcFirstLastPara="1" rIns="45700" wrap="square" tIns="22825">
            <a:noAutofit/>
          </a:bodyPr>
          <a:lstStyle/>
          <a:p>
            <a:pPr indent="0" lvl="0" marL="0" marR="0" rtl="0" algn="just">
              <a:spcBef>
                <a:spcPts val="0"/>
              </a:spcBef>
              <a:spcAft>
                <a:spcPts val="0"/>
              </a:spcAft>
              <a:buNone/>
            </a:pPr>
            <a:r>
              <a:rPr lang="es-ES" sz="1200">
                <a:solidFill>
                  <a:schemeClr val="dk1"/>
                </a:solidFill>
                <a:latin typeface="Gill Sans"/>
                <a:ea typeface="Gill Sans"/>
                <a:cs typeface="Gill Sans"/>
                <a:sym typeface="Gill Sans"/>
              </a:rPr>
              <a:t>A distributed AIoT collective intelligence to join them all</a:t>
            </a:r>
            <a:endParaRPr sz="1200">
              <a:solidFill>
                <a:schemeClr val="dk1"/>
              </a:solidFill>
              <a:latin typeface="Gill Sans"/>
              <a:ea typeface="Gill Sans"/>
              <a:cs typeface="Gill Sans"/>
              <a:sym typeface="Gill Sans"/>
            </a:endParaRPr>
          </a:p>
        </p:txBody>
      </p:sp>
      <p:pic>
        <p:nvPicPr>
          <p:cNvPr descr="Dron ANAFI con cámara 4K HDR | Sitio Web Official de Parrot" id="386" name="Google Shape;386;g94fa88eb93_0_2792"/>
          <p:cNvPicPr preferRelativeResize="0"/>
          <p:nvPr/>
        </p:nvPicPr>
        <p:blipFill rotWithShape="1">
          <a:blip r:embed="rId7">
            <a:alphaModFix/>
          </a:blip>
          <a:srcRect b="27001" l="10320" r="11493" t="0"/>
          <a:stretch/>
        </p:blipFill>
        <p:spPr>
          <a:xfrm>
            <a:off x="3141056" y="1691065"/>
            <a:ext cx="1224092" cy="572762"/>
          </a:xfrm>
          <a:prstGeom prst="rect">
            <a:avLst/>
          </a:prstGeom>
          <a:noFill/>
          <a:ln>
            <a:noFill/>
          </a:ln>
        </p:spPr>
      </p:pic>
      <p:pic>
        <p:nvPicPr>
          <p:cNvPr descr="Image result for husky robot" id="387" name="Google Shape;387;g94fa88eb93_0_2792"/>
          <p:cNvPicPr preferRelativeResize="0"/>
          <p:nvPr/>
        </p:nvPicPr>
        <p:blipFill rotWithShape="1">
          <a:blip r:embed="rId8">
            <a:alphaModFix/>
          </a:blip>
          <a:srcRect b="10108" l="31253" r="20186" t="16216"/>
          <a:stretch/>
        </p:blipFill>
        <p:spPr>
          <a:xfrm>
            <a:off x="6959744" y="3567136"/>
            <a:ext cx="847936" cy="765289"/>
          </a:xfrm>
          <a:prstGeom prst="rect">
            <a:avLst/>
          </a:prstGeom>
          <a:noFill/>
          <a:ln>
            <a:noFill/>
          </a:ln>
        </p:spPr>
      </p:pic>
      <p:pic>
        <p:nvPicPr>
          <p:cNvPr descr="Iot, probe, wireless measurement, wireless probe, wireless sensor icon" id="388" name="Google Shape;388;g94fa88eb93_0_2792"/>
          <p:cNvPicPr preferRelativeResize="0"/>
          <p:nvPr/>
        </p:nvPicPr>
        <p:blipFill rotWithShape="1">
          <a:blip r:embed="rId9">
            <a:alphaModFix/>
          </a:blip>
          <a:srcRect b="0" l="0" r="0" t="0"/>
          <a:stretch/>
        </p:blipFill>
        <p:spPr>
          <a:xfrm>
            <a:off x="5287541" y="5061304"/>
            <a:ext cx="650725" cy="650725"/>
          </a:xfrm>
          <a:prstGeom prst="rect">
            <a:avLst/>
          </a:prstGeom>
          <a:noFill/>
          <a:ln>
            <a:noFill/>
          </a:ln>
        </p:spPr>
      </p:pic>
      <p:pic>
        <p:nvPicPr>
          <p:cNvPr descr="The Power of Modern AI to Millions of Devices | NVIDIA Jetson Nano" id="389" name="Google Shape;389;g94fa88eb93_0_2792"/>
          <p:cNvPicPr preferRelativeResize="0"/>
          <p:nvPr/>
        </p:nvPicPr>
        <p:blipFill rotWithShape="1">
          <a:blip r:embed="rId4">
            <a:alphaModFix/>
          </a:blip>
          <a:srcRect b="0" l="0" r="0" t="0"/>
          <a:stretch/>
        </p:blipFill>
        <p:spPr>
          <a:xfrm>
            <a:off x="5355479" y="2150687"/>
            <a:ext cx="870209" cy="522427"/>
          </a:xfrm>
          <a:prstGeom prst="rect">
            <a:avLst/>
          </a:prstGeom>
          <a:noFill/>
          <a:ln>
            <a:noFill/>
          </a:ln>
        </p:spPr>
      </p:pic>
      <p:pic>
        <p:nvPicPr>
          <p:cNvPr descr="The Power of Modern AI to Millions of Devices | NVIDIA Jetson Nano" id="390" name="Google Shape;390;g94fa88eb93_0_2792"/>
          <p:cNvPicPr preferRelativeResize="0"/>
          <p:nvPr/>
        </p:nvPicPr>
        <p:blipFill rotWithShape="1">
          <a:blip r:embed="rId4">
            <a:alphaModFix/>
          </a:blip>
          <a:srcRect b="0" l="0" r="0" t="0"/>
          <a:stretch/>
        </p:blipFill>
        <p:spPr>
          <a:xfrm>
            <a:off x="6446414" y="3567136"/>
            <a:ext cx="870209" cy="522427"/>
          </a:xfrm>
          <a:prstGeom prst="rect">
            <a:avLst/>
          </a:prstGeom>
          <a:noFill/>
          <a:ln>
            <a:noFill/>
          </a:ln>
        </p:spPr>
      </p:pic>
      <p:pic>
        <p:nvPicPr>
          <p:cNvPr descr="Dron ANAFI con cámara 4K HDR | Sitio Web Official de Parrot" id="391" name="Google Shape;391;g94fa88eb93_0_2792"/>
          <p:cNvPicPr preferRelativeResize="0"/>
          <p:nvPr/>
        </p:nvPicPr>
        <p:blipFill rotWithShape="1">
          <a:blip r:embed="rId7">
            <a:alphaModFix/>
          </a:blip>
          <a:srcRect b="27001" l="10320" r="11493" t="0"/>
          <a:stretch/>
        </p:blipFill>
        <p:spPr>
          <a:xfrm>
            <a:off x="5235244" y="1681475"/>
            <a:ext cx="1224092" cy="572762"/>
          </a:xfrm>
          <a:prstGeom prst="rect">
            <a:avLst/>
          </a:prstGeom>
          <a:noFill/>
          <a:ln>
            <a:noFill/>
          </a:ln>
        </p:spPr>
      </p:pic>
      <p:pic>
        <p:nvPicPr>
          <p:cNvPr descr="Image result for husky robot" id="392" name="Google Shape;392;g94fa88eb93_0_2792"/>
          <p:cNvPicPr preferRelativeResize="0"/>
          <p:nvPr/>
        </p:nvPicPr>
        <p:blipFill rotWithShape="1">
          <a:blip r:embed="rId8">
            <a:alphaModFix/>
          </a:blip>
          <a:srcRect b="10108" l="31253" r="20186" t="16216"/>
          <a:stretch/>
        </p:blipFill>
        <p:spPr>
          <a:xfrm>
            <a:off x="1874667" y="3510040"/>
            <a:ext cx="847936" cy="765289"/>
          </a:xfrm>
          <a:prstGeom prst="rect">
            <a:avLst/>
          </a:prstGeom>
          <a:noFill/>
          <a:ln>
            <a:noFill/>
          </a:ln>
        </p:spPr>
      </p:pic>
      <p:pic>
        <p:nvPicPr>
          <p:cNvPr id="393" name="Google Shape;393;g94fa88eb93_0_2792" title="The ARCHADE's follow me and ethical Hacking missions">
            <a:hlinkClick r:id="rId10"/>
          </p:cNvPr>
          <p:cNvPicPr preferRelativeResize="0"/>
          <p:nvPr/>
        </p:nvPicPr>
        <p:blipFill>
          <a:blip r:embed="rId11">
            <a:alphaModFix/>
          </a:blip>
          <a:stretch>
            <a:fillRect/>
          </a:stretch>
        </p:blipFill>
        <p:spPr>
          <a:xfrm>
            <a:off x="8553816" y="4540533"/>
            <a:ext cx="2930634" cy="2071599"/>
          </a:xfrm>
          <a:prstGeom prst="rect">
            <a:avLst/>
          </a:prstGeom>
          <a:noFill/>
          <a:ln>
            <a:noFill/>
          </a:ln>
        </p:spPr>
      </p:pic>
      <p:sp>
        <p:nvSpPr>
          <p:cNvPr id="394" name="Google Shape;394;g94fa88eb93_0_2792"/>
          <p:cNvSpPr txBox="1"/>
          <p:nvPr>
            <p:ph type="title"/>
          </p:nvPr>
        </p:nvSpPr>
        <p:spPr>
          <a:xfrm>
            <a:off x="648000" y="648000"/>
            <a:ext cx="4419300"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5100"/>
              <a:buFont typeface="Bodoni"/>
              <a:buNone/>
            </a:pPr>
            <a:r>
              <a:rPr lang="es-ES"/>
              <a:t>The ARCHADE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descr="Agriculture, Landscape, Farm, Crop, Sorghum, Drone" id="399" name="Google Shape;399;g94fa88eb93_0_2832"/>
          <p:cNvPicPr preferRelativeResize="0"/>
          <p:nvPr/>
        </p:nvPicPr>
        <p:blipFill rotWithShape="1">
          <a:blip r:embed="rId3">
            <a:alphaModFix/>
          </a:blip>
          <a:srcRect b="0" l="0" r="0" t="0"/>
          <a:stretch/>
        </p:blipFill>
        <p:spPr>
          <a:xfrm>
            <a:off x="315789" y="2053656"/>
            <a:ext cx="1231021" cy="1109221"/>
          </a:xfrm>
          <a:prstGeom prst="rect">
            <a:avLst/>
          </a:prstGeom>
          <a:noFill/>
          <a:ln>
            <a:noFill/>
          </a:ln>
        </p:spPr>
      </p:pic>
      <p:sp>
        <p:nvSpPr>
          <p:cNvPr id="400" name="Google Shape;400;g94fa88eb93_0_2832"/>
          <p:cNvSpPr txBox="1"/>
          <p:nvPr/>
        </p:nvSpPr>
        <p:spPr>
          <a:xfrm>
            <a:off x="110374" y="3288786"/>
            <a:ext cx="16647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Precision agriculture</a:t>
            </a:r>
            <a:endParaRPr sz="1300">
              <a:solidFill>
                <a:schemeClr val="dk1"/>
              </a:solidFill>
              <a:latin typeface="Calibri"/>
              <a:ea typeface="Calibri"/>
              <a:cs typeface="Calibri"/>
              <a:sym typeface="Calibri"/>
            </a:endParaRPr>
          </a:p>
        </p:txBody>
      </p:sp>
      <p:pic>
        <p:nvPicPr>
          <p:cNvPr descr="Image result for search and rescue" id="401" name="Google Shape;401;g94fa88eb93_0_2832"/>
          <p:cNvPicPr preferRelativeResize="0"/>
          <p:nvPr/>
        </p:nvPicPr>
        <p:blipFill rotWithShape="1">
          <a:blip r:embed="rId4">
            <a:alphaModFix/>
          </a:blip>
          <a:srcRect b="0" l="0" r="0" t="0"/>
          <a:stretch/>
        </p:blipFill>
        <p:spPr>
          <a:xfrm>
            <a:off x="3151630" y="2050934"/>
            <a:ext cx="1340063" cy="1110895"/>
          </a:xfrm>
          <a:prstGeom prst="rect">
            <a:avLst/>
          </a:prstGeom>
          <a:noFill/>
          <a:ln>
            <a:noFill/>
          </a:ln>
        </p:spPr>
      </p:pic>
      <p:sp>
        <p:nvSpPr>
          <p:cNvPr id="402" name="Google Shape;402;g94fa88eb93_0_2832"/>
          <p:cNvSpPr txBox="1"/>
          <p:nvPr/>
        </p:nvSpPr>
        <p:spPr>
          <a:xfrm>
            <a:off x="3131380" y="3287797"/>
            <a:ext cx="14211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Search &amp; Rescue</a:t>
            </a:r>
            <a:endParaRPr sz="1300">
              <a:solidFill>
                <a:schemeClr val="dk1"/>
              </a:solidFill>
              <a:latin typeface="Calibri"/>
              <a:ea typeface="Calibri"/>
              <a:cs typeface="Calibri"/>
              <a:sym typeface="Calibri"/>
            </a:endParaRPr>
          </a:p>
        </p:txBody>
      </p:sp>
      <p:pic>
        <p:nvPicPr>
          <p:cNvPr descr="Image result for drone inspection" id="403" name="Google Shape;403;g94fa88eb93_0_2832"/>
          <p:cNvPicPr preferRelativeResize="0"/>
          <p:nvPr/>
        </p:nvPicPr>
        <p:blipFill rotWithShape="1">
          <a:blip r:embed="rId5">
            <a:alphaModFix/>
          </a:blip>
          <a:srcRect b="0" l="0" r="0" t="0"/>
          <a:stretch/>
        </p:blipFill>
        <p:spPr>
          <a:xfrm>
            <a:off x="6294354" y="2086753"/>
            <a:ext cx="1344081" cy="1110263"/>
          </a:xfrm>
          <a:prstGeom prst="rect">
            <a:avLst/>
          </a:prstGeom>
          <a:noFill/>
          <a:ln>
            <a:noFill/>
          </a:ln>
        </p:spPr>
      </p:pic>
      <p:sp>
        <p:nvSpPr>
          <p:cNvPr id="404" name="Google Shape;404;g94fa88eb93_0_2832"/>
          <p:cNvSpPr txBox="1"/>
          <p:nvPr/>
        </p:nvSpPr>
        <p:spPr>
          <a:xfrm>
            <a:off x="6045587" y="3287797"/>
            <a:ext cx="20364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Monitoring / surveillance</a:t>
            </a:r>
            <a:endParaRPr sz="1300">
              <a:solidFill>
                <a:schemeClr val="dk1"/>
              </a:solidFill>
              <a:latin typeface="Calibri"/>
              <a:ea typeface="Calibri"/>
              <a:cs typeface="Calibri"/>
              <a:sym typeface="Calibri"/>
            </a:endParaRPr>
          </a:p>
        </p:txBody>
      </p:sp>
      <p:pic>
        <p:nvPicPr>
          <p:cNvPr descr="Image result for oil and gas" id="405" name="Google Shape;405;g94fa88eb93_0_2832"/>
          <p:cNvPicPr preferRelativeResize="0"/>
          <p:nvPr/>
        </p:nvPicPr>
        <p:blipFill rotWithShape="1">
          <a:blip r:embed="rId6">
            <a:alphaModFix/>
          </a:blip>
          <a:srcRect b="0" l="0" r="0" t="0"/>
          <a:stretch/>
        </p:blipFill>
        <p:spPr>
          <a:xfrm>
            <a:off x="7796014" y="2072011"/>
            <a:ext cx="1184003" cy="1110121"/>
          </a:xfrm>
          <a:prstGeom prst="rect">
            <a:avLst/>
          </a:prstGeom>
          <a:noFill/>
          <a:ln>
            <a:noFill/>
          </a:ln>
        </p:spPr>
      </p:pic>
      <p:sp>
        <p:nvSpPr>
          <p:cNvPr id="406" name="Google Shape;406;g94fa88eb93_0_2832"/>
          <p:cNvSpPr txBox="1"/>
          <p:nvPr/>
        </p:nvSpPr>
        <p:spPr>
          <a:xfrm>
            <a:off x="8034879" y="3287797"/>
            <a:ext cx="9585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Oil &amp; Gas</a:t>
            </a:r>
            <a:endParaRPr sz="1300">
              <a:solidFill>
                <a:schemeClr val="dk1"/>
              </a:solidFill>
              <a:latin typeface="Calibri"/>
              <a:ea typeface="Calibri"/>
              <a:cs typeface="Calibri"/>
              <a:sym typeface="Calibri"/>
            </a:endParaRPr>
          </a:p>
        </p:txBody>
      </p:sp>
      <p:pic>
        <p:nvPicPr>
          <p:cNvPr descr="Image result for drone race" id="407" name="Google Shape;407;g94fa88eb93_0_2832"/>
          <p:cNvPicPr preferRelativeResize="0"/>
          <p:nvPr/>
        </p:nvPicPr>
        <p:blipFill rotWithShape="1">
          <a:blip r:embed="rId7">
            <a:alphaModFix/>
          </a:blip>
          <a:srcRect b="0" l="0" r="0" t="0"/>
          <a:stretch/>
        </p:blipFill>
        <p:spPr>
          <a:xfrm>
            <a:off x="10455955" y="2065332"/>
            <a:ext cx="1308215" cy="1110263"/>
          </a:xfrm>
          <a:prstGeom prst="rect">
            <a:avLst/>
          </a:prstGeom>
          <a:noFill/>
          <a:ln>
            <a:noFill/>
          </a:ln>
        </p:spPr>
      </p:pic>
      <p:sp>
        <p:nvSpPr>
          <p:cNvPr id="408" name="Google Shape;408;g94fa88eb93_0_2832"/>
          <p:cNvSpPr txBox="1"/>
          <p:nvPr/>
        </p:nvSpPr>
        <p:spPr>
          <a:xfrm>
            <a:off x="10624744" y="3287797"/>
            <a:ext cx="12108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Drone sports</a:t>
            </a:r>
            <a:endParaRPr sz="1300">
              <a:solidFill>
                <a:schemeClr val="dk1"/>
              </a:solidFill>
              <a:latin typeface="Calibri"/>
              <a:ea typeface="Calibri"/>
              <a:cs typeface="Calibri"/>
              <a:sym typeface="Calibri"/>
            </a:endParaRPr>
          </a:p>
        </p:txBody>
      </p:sp>
      <p:sp>
        <p:nvSpPr>
          <p:cNvPr id="409" name="Google Shape;409;g94fa88eb93_0_2832"/>
          <p:cNvSpPr txBox="1"/>
          <p:nvPr/>
        </p:nvSpPr>
        <p:spPr>
          <a:xfrm>
            <a:off x="1331865" y="1459277"/>
            <a:ext cx="9111600" cy="4155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2400">
                <a:solidFill>
                  <a:schemeClr val="dk1"/>
                </a:solidFill>
                <a:latin typeface="Calibri"/>
                <a:ea typeface="Calibri"/>
                <a:cs typeface="Calibri"/>
                <a:sym typeface="Calibri"/>
              </a:rPr>
              <a:t>Algunas aplicaciones (software) que se pueden crear con The ARCHADE</a:t>
            </a:r>
            <a:endParaRPr sz="2400">
              <a:solidFill>
                <a:schemeClr val="dk1"/>
              </a:solidFill>
              <a:latin typeface="Calibri"/>
              <a:ea typeface="Calibri"/>
              <a:cs typeface="Calibri"/>
              <a:sym typeface="Calibri"/>
            </a:endParaRPr>
          </a:p>
        </p:txBody>
      </p:sp>
      <p:sp>
        <p:nvSpPr>
          <p:cNvPr id="410" name="Google Shape;410;g94fa88eb93_0_2832"/>
          <p:cNvSpPr/>
          <p:nvPr/>
        </p:nvSpPr>
        <p:spPr>
          <a:xfrm>
            <a:off x="1637941" y="4728877"/>
            <a:ext cx="8709300" cy="1464900"/>
          </a:xfrm>
          <a:prstGeom prst="roundRect">
            <a:avLst>
              <a:gd fmla="val 16667" name="adj"/>
            </a:avLst>
          </a:prstGeom>
          <a:solidFill>
            <a:srgbClr val="D8D8D8"/>
          </a:solidFill>
          <a:ln cap="flat" cmpd="sng" w="12700">
            <a:solidFill>
              <a:srgbClr val="0171E5"/>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700">
              <a:solidFill>
                <a:schemeClr val="lt1"/>
              </a:solidFill>
              <a:latin typeface="Calibri"/>
              <a:ea typeface="Calibri"/>
              <a:cs typeface="Calibri"/>
              <a:sym typeface="Calibri"/>
            </a:endParaRPr>
          </a:p>
        </p:txBody>
      </p:sp>
      <p:pic>
        <p:nvPicPr>
          <p:cNvPr id="411" name="Google Shape;411;g94fa88eb93_0_2832"/>
          <p:cNvPicPr preferRelativeResize="0"/>
          <p:nvPr/>
        </p:nvPicPr>
        <p:blipFill rotWithShape="1">
          <a:blip r:embed="rId8">
            <a:alphaModFix/>
          </a:blip>
          <a:srcRect b="0" l="0" r="0" t="0"/>
          <a:stretch/>
        </p:blipFill>
        <p:spPr>
          <a:xfrm>
            <a:off x="3606726" y="4960180"/>
            <a:ext cx="702583" cy="702583"/>
          </a:xfrm>
          <a:prstGeom prst="rect">
            <a:avLst/>
          </a:prstGeom>
          <a:noFill/>
          <a:ln>
            <a:noFill/>
          </a:ln>
        </p:spPr>
      </p:pic>
      <p:pic>
        <p:nvPicPr>
          <p:cNvPr id="412" name="Google Shape;412;g94fa88eb93_0_2832"/>
          <p:cNvPicPr preferRelativeResize="0"/>
          <p:nvPr/>
        </p:nvPicPr>
        <p:blipFill rotWithShape="1">
          <a:blip r:embed="rId9">
            <a:alphaModFix/>
          </a:blip>
          <a:srcRect b="0" l="0" r="0" t="0"/>
          <a:stretch/>
        </p:blipFill>
        <p:spPr>
          <a:xfrm>
            <a:off x="2756398" y="4945586"/>
            <a:ext cx="686606" cy="686606"/>
          </a:xfrm>
          <a:prstGeom prst="rect">
            <a:avLst/>
          </a:prstGeom>
          <a:noFill/>
          <a:ln>
            <a:noFill/>
          </a:ln>
        </p:spPr>
      </p:pic>
      <p:pic>
        <p:nvPicPr>
          <p:cNvPr id="413" name="Google Shape;413;g94fa88eb93_0_2832"/>
          <p:cNvPicPr preferRelativeResize="0"/>
          <p:nvPr/>
        </p:nvPicPr>
        <p:blipFill rotWithShape="1">
          <a:blip r:embed="rId10">
            <a:alphaModFix/>
          </a:blip>
          <a:srcRect b="0" l="0" r="0" t="0"/>
          <a:stretch/>
        </p:blipFill>
        <p:spPr>
          <a:xfrm>
            <a:off x="1896665" y="4960180"/>
            <a:ext cx="663822" cy="702584"/>
          </a:xfrm>
          <a:prstGeom prst="rect">
            <a:avLst/>
          </a:prstGeom>
          <a:noFill/>
          <a:ln>
            <a:noFill/>
          </a:ln>
        </p:spPr>
      </p:pic>
      <p:pic>
        <p:nvPicPr>
          <p:cNvPr id="414" name="Google Shape;414;g94fa88eb93_0_2832"/>
          <p:cNvPicPr preferRelativeResize="0"/>
          <p:nvPr/>
        </p:nvPicPr>
        <p:blipFill rotWithShape="1">
          <a:blip r:embed="rId11">
            <a:alphaModFix/>
          </a:blip>
          <a:srcRect b="0" l="0" r="0" t="0"/>
          <a:stretch/>
        </p:blipFill>
        <p:spPr>
          <a:xfrm>
            <a:off x="4504760" y="4960180"/>
            <a:ext cx="725563" cy="702675"/>
          </a:xfrm>
          <a:prstGeom prst="rect">
            <a:avLst/>
          </a:prstGeom>
          <a:noFill/>
          <a:ln>
            <a:noFill/>
          </a:ln>
        </p:spPr>
      </p:pic>
      <p:pic>
        <p:nvPicPr>
          <p:cNvPr id="415" name="Google Shape;415;g94fa88eb93_0_2832"/>
          <p:cNvPicPr preferRelativeResize="0"/>
          <p:nvPr/>
        </p:nvPicPr>
        <p:blipFill rotWithShape="1">
          <a:blip r:embed="rId12">
            <a:alphaModFix/>
          </a:blip>
          <a:srcRect b="0" l="0" r="0" t="0"/>
          <a:stretch/>
        </p:blipFill>
        <p:spPr>
          <a:xfrm>
            <a:off x="5571841" y="4960180"/>
            <a:ext cx="631660" cy="702582"/>
          </a:xfrm>
          <a:prstGeom prst="rect">
            <a:avLst/>
          </a:prstGeom>
          <a:noFill/>
          <a:ln>
            <a:noFill/>
          </a:ln>
        </p:spPr>
      </p:pic>
      <p:pic>
        <p:nvPicPr>
          <p:cNvPr id="416" name="Google Shape;416;g94fa88eb93_0_2832"/>
          <p:cNvPicPr preferRelativeResize="0"/>
          <p:nvPr/>
        </p:nvPicPr>
        <p:blipFill rotWithShape="1">
          <a:blip r:embed="rId13">
            <a:alphaModFix/>
          </a:blip>
          <a:srcRect b="0" l="0" r="0" t="0"/>
          <a:stretch/>
        </p:blipFill>
        <p:spPr>
          <a:xfrm>
            <a:off x="6414846" y="4876584"/>
            <a:ext cx="822415" cy="848445"/>
          </a:xfrm>
          <a:prstGeom prst="rect">
            <a:avLst/>
          </a:prstGeom>
          <a:noFill/>
          <a:ln>
            <a:noFill/>
          </a:ln>
        </p:spPr>
      </p:pic>
      <p:pic>
        <p:nvPicPr>
          <p:cNvPr id="417" name="Google Shape;417;g94fa88eb93_0_2832"/>
          <p:cNvPicPr preferRelativeResize="0"/>
          <p:nvPr/>
        </p:nvPicPr>
        <p:blipFill rotWithShape="1">
          <a:blip r:embed="rId14">
            <a:alphaModFix/>
          </a:blip>
          <a:srcRect b="0" l="0" r="0" t="0"/>
          <a:stretch/>
        </p:blipFill>
        <p:spPr>
          <a:xfrm>
            <a:off x="7366300" y="4883007"/>
            <a:ext cx="730206" cy="702582"/>
          </a:xfrm>
          <a:prstGeom prst="rect">
            <a:avLst/>
          </a:prstGeom>
          <a:noFill/>
          <a:ln>
            <a:noFill/>
          </a:ln>
        </p:spPr>
      </p:pic>
      <p:pic>
        <p:nvPicPr>
          <p:cNvPr id="418" name="Google Shape;418;g94fa88eb93_0_2832"/>
          <p:cNvPicPr preferRelativeResize="0"/>
          <p:nvPr/>
        </p:nvPicPr>
        <p:blipFill rotWithShape="1">
          <a:blip r:embed="rId15">
            <a:alphaModFix/>
          </a:blip>
          <a:srcRect b="0" l="0" r="0" t="0"/>
          <a:stretch/>
        </p:blipFill>
        <p:spPr>
          <a:xfrm>
            <a:off x="9270113" y="4857973"/>
            <a:ext cx="783213" cy="727709"/>
          </a:xfrm>
          <a:prstGeom prst="rect">
            <a:avLst/>
          </a:prstGeom>
          <a:noFill/>
          <a:ln>
            <a:noFill/>
          </a:ln>
        </p:spPr>
      </p:pic>
      <p:sp>
        <p:nvSpPr>
          <p:cNvPr id="419" name="Google Shape;419;g94fa88eb93_0_2832"/>
          <p:cNvSpPr txBox="1"/>
          <p:nvPr/>
        </p:nvSpPr>
        <p:spPr>
          <a:xfrm>
            <a:off x="1970644" y="5797013"/>
            <a:ext cx="5532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SDK</a:t>
            </a:r>
            <a:endParaRPr sz="1300">
              <a:solidFill>
                <a:schemeClr val="dk1"/>
              </a:solidFill>
              <a:latin typeface="Calibri"/>
              <a:ea typeface="Calibri"/>
              <a:cs typeface="Calibri"/>
              <a:sym typeface="Calibri"/>
            </a:endParaRPr>
          </a:p>
        </p:txBody>
      </p:sp>
      <p:sp>
        <p:nvSpPr>
          <p:cNvPr id="420" name="Google Shape;420;g94fa88eb93_0_2832"/>
          <p:cNvSpPr txBox="1"/>
          <p:nvPr/>
        </p:nvSpPr>
        <p:spPr>
          <a:xfrm>
            <a:off x="3456432" y="5797013"/>
            <a:ext cx="11301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Framework</a:t>
            </a:r>
            <a:endParaRPr sz="1300">
              <a:solidFill>
                <a:schemeClr val="dk1"/>
              </a:solidFill>
              <a:latin typeface="Calibri"/>
              <a:ea typeface="Calibri"/>
              <a:cs typeface="Calibri"/>
              <a:sym typeface="Calibri"/>
            </a:endParaRPr>
          </a:p>
        </p:txBody>
      </p:sp>
      <p:sp>
        <p:nvSpPr>
          <p:cNvPr id="421" name="Google Shape;421;g94fa88eb93_0_2832"/>
          <p:cNvSpPr txBox="1"/>
          <p:nvPr/>
        </p:nvSpPr>
        <p:spPr>
          <a:xfrm>
            <a:off x="4435776" y="5797013"/>
            <a:ext cx="11301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Templates</a:t>
            </a:r>
            <a:endParaRPr sz="1300">
              <a:solidFill>
                <a:schemeClr val="dk1"/>
              </a:solidFill>
              <a:latin typeface="Calibri"/>
              <a:ea typeface="Calibri"/>
              <a:cs typeface="Calibri"/>
              <a:sym typeface="Calibri"/>
            </a:endParaRPr>
          </a:p>
        </p:txBody>
      </p:sp>
      <p:sp>
        <p:nvSpPr>
          <p:cNvPr id="422" name="Google Shape;422;g94fa88eb93_0_2832"/>
          <p:cNvSpPr txBox="1"/>
          <p:nvPr/>
        </p:nvSpPr>
        <p:spPr>
          <a:xfrm>
            <a:off x="5357305" y="5797013"/>
            <a:ext cx="11301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Middleware</a:t>
            </a:r>
            <a:endParaRPr sz="1300">
              <a:solidFill>
                <a:schemeClr val="dk1"/>
              </a:solidFill>
              <a:latin typeface="Calibri"/>
              <a:ea typeface="Calibri"/>
              <a:cs typeface="Calibri"/>
              <a:sym typeface="Calibri"/>
            </a:endParaRPr>
          </a:p>
        </p:txBody>
      </p:sp>
      <p:sp>
        <p:nvSpPr>
          <p:cNvPr id="423" name="Google Shape;423;g94fa88eb93_0_2832"/>
          <p:cNvSpPr txBox="1"/>
          <p:nvPr/>
        </p:nvSpPr>
        <p:spPr>
          <a:xfrm>
            <a:off x="6507903" y="5797013"/>
            <a:ext cx="7116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SimPlat</a:t>
            </a:r>
            <a:endParaRPr sz="1300">
              <a:solidFill>
                <a:schemeClr val="dk1"/>
              </a:solidFill>
              <a:latin typeface="Calibri"/>
              <a:ea typeface="Calibri"/>
              <a:cs typeface="Calibri"/>
              <a:sym typeface="Calibri"/>
            </a:endParaRPr>
          </a:p>
        </p:txBody>
      </p:sp>
      <p:sp>
        <p:nvSpPr>
          <p:cNvPr id="424" name="Google Shape;424;g94fa88eb93_0_2832"/>
          <p:cNvSpPr txBox="1"/>
          <p:nvPr/>
        </p:nvSpPr>
        <p:spPr>
          <a:xfrm>
            <a:off x="7474473" y="5797013"/>
            <a:ext cx="5067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SaaS</a:t>
            </a:r>
            <a:endParaRPr sz="1300">
              <a:solidFill>
                <a:schemeClr val="dk1"/>
              </a:solidFill>
              <a:latin typeface="Calibri"/>
              <a:ea typeface="Calibri"/>
              <a:cs typeface="Calibri"/>
              <a:sym typeface="Calibri"/>
            </a:endParaRPr>
          </a:p>
        </p:txBody>
      </p:sp>
      <p:sp>
        <p:nvSpPr>
          <p:cNvPr id="425" name="Google Shape;425;g94fa88eb93_0_2832"/>
          <p:cNvSpPr txBox="1"/>
          <p:nvPr/>
        </p:nvSpPr>
        <p:spPr>
          <a:xfrm>
            <a:off x="9157376" y="5797013"/>
            <a:ext cx="11901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Apps market</a:t>
            </a:r>
            <a:endParaRPr sz="1300">
              <a:solidFill>
                <a:schemeClr val="dk1"/>
              </a:solidFill>
              <a:latin typeface="Calibri"/>
              <a:ea typeface="Calibri"/>
              <a:cs typeface="Calibri"/>
              <a:sym typeface="Calibri"/>
            </a:endParaRPr>
          </a:p>
        </p:txBody>
      </p:sp>
      <p:sp>
        <p:nvSpPr>
          <p:cNvPr id="426" name="Google Shape;426;g94fa88eb93_0_2832"/>
          <p:cNvSpPr txBox="1"/>
          <p:nvPr/>
        </p:nvSpPr>
        <p:spPr>
          <a:xfrm>
            <a:off x="2858243" y="5791046"/>
            <a:ext cx="5532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APIs</a:t>
            </a:r>
            <a:endParaRPr sz="1300">
              <a:solidFill>
                <a:schemeClr val="dk1"/>
              </a:solidFill>
              <a:latin typeface="Calibri"/>
              <a:ea typeface="Calibri"/>
              <a:cs typeface="Calibri"/>
              <a:sym typeface="Calibri"/>
            </a:endParaRPr>
          </a:p>
        </p:txBody>
      </p:sp>
      <p:pic>
        <p:nvPicPr>
          <p:cNvPr id="427" name="Google Shape;427;g94fa88eb93_0_2832"/>
          <p:cNvPicPr preferRelativeResize="0"/>
          <p:nvPr/>
        </p:nvPicPr>
        <p:blipFill rotWithShape="1">
          <a:blip r:embed="rId16">
            <a:alphaModFix/>
          </a:blip>
          <a:srcRect b="0" l="0" r="0" t="0"/>
          <a:stretch/>
        </p:blipFill>
        <p:spPr>
          <a:xfrm>
            <a:off x="8271022" y="4904573"/>
            <a:ext cx="727613" cy="727613"/>
          </a:xfrm>
          <a:prstGeom prst="rect">
            <a:avLst/>
          </a:prstGeom>
          <a:noFill/>
          <a:ln>
            <a:noFill/>
          </a:ln>
        </p:spPr>
      </p:pic>
      <p:sp>
        <p:nvSpPr>
          <p:cNvPr id="428" name="Google Shape;428;g94fa88eb93_0_2832"/>
          <p:cNvSpPr txBox="1"/>
          <p:nvPr/>
        </p:nvSpPr>
        <p:spPr>
          <a:xfrm>
            <a:off x="8080882" y="5797013"/>
            <a:ext cx="11223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Desktop app</a:t>
            </a:r>
            <a:endParaRPr sz="1300">
              <a:solidFill>
                <a:schemeClr val="dk1"/>
              </a:solidFill>
              <a:latin typeface="Calibri"/>
              <a:ea typeface="Calibri"/>
              <a:cs typeface="Calibri"/>
              <a:sym typeface="Calibri"/>
            </a:endParaRPr>
          </a:p>
        </p:txBody>
      </p:sp>
      <p:sp>
        <p:nvSpPr>
          <p:cNvPr id="429" name="Google Shape;429;g94fa88eb93_0_2832"/>
          <p:cNvSpPr txBox="1"/>
          <p:nvPr/>
        </p:nvSpPr>
        <p:spPr>
          <a:xfrm>
            <a:off x="4435776" y="6299873"/>
            <a:ext cx="3162000" cy="3540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b="1" lang="es-ES" sz="2000">
                <a:solidFill>
                  <a:schemeClr val="dk1"/>
                </a:solidFill>
                <a:latin typeface="Calibri"/>
                <a:ea typeface="Calibri"/>
                <a:cs typeface="Calibri"/>
                <a:sym typeface="Calibri"/>
              </a:rPr>
              <a:t>The ARCHADE software suite</a:t>
            </a:r>
            <a:endParaRPr b="1" sz="2000">
              <a:solidFill>
                <a:schemeClr val="dk1"/>
              </a:solidFill>
              <a:latin typeface="Calibri"/>
              <a:ea typeface="Calibri"/>
              <a:cs typeface="Calibri"/>
              <a:sym typeface="Calibri"/>
            </a:endParaRPr>
          </a:p>
        </p:txBody>
      </p:sp>
      <p:sp>
        <p:nvSpPr>
          <p:cNvPr id="430" name="Google Shape;430;g94fa88eb93_0_2832"/>
          <p:cNvSpPr/>
          <p:nvPr/>
        </p:nvSpPr>
        <p:spPr>
          <a:xfrm rot="5400000">
            <a:off x="5514582" y="-1121234"/>
            <a:ext cx="895200" cy="10504800"/>
          </a:xfrm>
          <a:prstGeom prst="rightBrace">
            <a:avLst>
              <a:gd fmla="val 8333" name="adj1"/>
              <a:gd fmla="val 50800" name="adj2"/>
            </a:avLst>
          </a:prstGeom>
          <a:noFill/>
          <a:ln cap="flat" cmpd="sng" w="28575">
            <a:solidFill>
              <a:schemeClr val="accent1"/>
            </a:solidFill>
            <a:prstDash val="solid"/>
            <a:miter lim="800000"/>
            <a:headEnd len="sm" w="sm" type="none"/>
            <a:tailEnd len="sm" w="sm" type="none"/>
          </a:ln>
        </p:spPr>
        <p:txBody>
          <a:bodyPr anchorCtr="0" anchor="ctr" bIns="22825" lIns="45700" spcFirstLastPara="1" rIns="45700" wrap="square" tIns="22825">
            <a:noAutofit/>
          </a:bodyPr>
          <a:lstStyle/>
          <a:p>
            <a:pPr indent="0" lvl="0" marL="0" marR="0" rtl="0" algn="ctr">
              <a:spcBef>
                <a:spcPts val="0"/>
              </a:spcBef>
              <a:spcAft>
                <a:spcPts val="0"/>
              </a:spcAft>
              <a:buNone/>
            </a:pPr>
            <a:r>
              <a:t/>
            </a:r>
            <a:endParaRPr sz="900">
              <a:solidFill>
                <a:schemeClr val="dk1"/>
              </a:solidFill>
              <a:latin typeface="Calibri"/>
              <a:ea typeface="Calibri"/>
              <a:cs typeface="Calibri"/>
              <a:sym typeface="Calibri"/>
            </a:endParaRPr>
          </a:p>
        </p:txBody>
      </p:sp>
      <p:pic>
        <p:nvPicPr>
          <p:cNvPr descr="Smart Home: ¿Qué sigue? |" id="431" name="Google Shape;431;g94fa88eb93_0_2832"/>
          <p:cNvPicPr preferRelativeResize="0"/>
          <p:nvPr/>
        </p:nvPicPr>
        <p:blipFill rotWithShape="1">
          <a:blip r:embed="rId17">
            <a:alphaModFix/>
          </a:blip>
          <a:srcRect b="0" l="0" r="0" t="0"/>
          <a:stretch/>
        </p:blipFill>
        <p:spPr>
          <a:xfrm>
            <a:off x="1711671" y="2050934"/>
            <a:ext cx="1324890" cy="1109940"/>
          </a:xfrm>
          <a:prstGeom prst="rect">
            <a:avLst/>
          </a:prstGeom>
          <a:noFill/>
          <a:ln>
            <a:noFill/>
          </a:ln>
        </p:spPr>
      </p:pic>
      <p:sp>
        <p:nvSpPr>
          <p:cNvPr id="432" name="Google Shape;432;g94fa88eb93_0_2832"/>
          <p:cNvSpPr txBox="1"/>
          <p:nvPr/>
        </p:nvSpPr>
        <p:spPr>
          <a:xfrm>
            <a:off x="1834862" y="3289454"/>
            <a:ext cx="10785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Smart homes</a:t>
            </a:r>
            <a:endParaRPr sz="1300">
              <a:solidFill>
                <a:schemeClr val="dk1"/>
              </a:solidFill>
              <a:latin typeface="Calibri"/>
              <a:ea typeface="Calibri"/>
              <a:cs typeface="Calibri"/>
              <a:sym typeface="Calibri"/>
            </a:endParaRPr>
          </a:p>
        </p:txBody>
      </p:sp>
      <p:pic>
        <p:nvPicPr>
          <p:cNvPr descr="Tecnología wearable: qué es, tipos de dispositivos y ejemplos ..." id="433" name="Google Shape;433;g94fa88eb93_0_2832"/>
          <p:cNvPicPr preferRelativeResize="0"/>
          <p:nvPr/>
        </p:nvPicPr>
        <p:blipFill rotWithShape="1">
          <a:blip r:embed="rId18">
            <a:alphaModFix/>
          </a:blip>
          <a:srcRect b="0" l="0" r="0" t="0"/>
          <a:stretch/>
        </p:blipFill>
        <p:spPr>
          <a:xfrm>
            <a:off x="4650710" y="2050934"/>
            <a:ext cx="1517618" cy="1165261"/>
          </a:xfrm>
          <a:prstGeom prst="rect">
            <a:avLst/>
          </a:prstGeom>
          <a:noFill/>
          <a:ln>
            <a:noFill/>
          </a:ln>
        </p:spPr>
      </p:pic>
      <p:sp>
        <p:nvSpPr>
          <p:cNvPr id="434" name="Google Shape;434;g94fa88eb93_0_2832"/>
          <p:cNvSpPr txBox="1"/>
          <p:nvPr/>
        </p:nvSpPr>
        <p:spPr>
          <a:xfrm>
            <a:off x="4892127" y="3288179"/>
            <a:ext cx="9249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Wearables</a:t>
            </a:r>
            <a:endParaRPr sz="1300">
              <a:solidFill>
                <a:schemeClr val="dk1"/>
              </a:solidFill>
              <a:latin typeface="Calibri"/>
              <a:ea typeface="Calibri"/>
              <a:cs typeface="Calibri"/>
              <a:sym typeface="Calibri"/>
            </a:endParaRPr>
          </a:p>
        </p:txBody>
      </p:sp>
      <p:pic>
        <p:nvPicPr>
          <p:cNvPr descr="KSF Space Services. Launch CubeSat NanoSatellite Small Sat ..." id="435" name="Google Shape;435;g94fa88eb93_0_2832"/>
          <p:cNvPicPr preferRelativeResize="0"/>
          <p:nvPr/>
        </p:nvPicPr>
        <p:blipFill rotWithShape="1">
          <a:blip r:embed="rId19">
            <a:alphaModFix/>
          </a:blip>
          <a:srcRect b="0" l="0" r="0" t="0"/>
          <a:stretch/>
        </p:blipFill>
        <p:spPr>
          <a:xfrm>
            <a:off x="9048386" y="2062824"/>
            <a:ext cx="1308214" cy="1105816"/>
          </a:xfrm>
          <a:prstGeom prst="rect">
            <a:avLst/>
          </a:prstGeom>
          <a:noFill/>
          <a:ln>
            <a:noFill/>
          </a:ln>
        </p:spPr>
      </p:pic>
      <p:sp>
        <p:nvSpPr>
          <p:cNvPr id="436" name="Google Shape;436;g94fa88eb93_0_2832"/>
          <p:cNvSpPr txBox="1"/>
          <p:nvPr/>
        </p:nvSpPr>
        <p:spPr>
          <a:xfrm>
            <a:off x="9403639" y="3287797"/>
            <a:ext cx="644700" cy="261600"/>
          </a:xfrm>
          <a:prstGeom prst="rect">
            <a:avLst/>
          </a:prstGeom>
          <a:noFill/>
          <a:ln>
            <a:noFill/>
          </a:ln>
        </p:spPr>
        <p:txBody>
          <a:bodyPr anchorCtr="0" anchor="t" bIns="22825" lIns="45700" spcFirstLastPara="1" rIns="45700" wrap="square" tIns="22825">
            <a:noAutofit/>
          </a:bodyPr>
          <a:lstStyle/>
          <a:p>
            <a:pPr indent="0" lvl="0" marL="0" marR="0" rtl="0" algn="l">
              <a:spcBef>
                <a:spcPts val="0"/>
              </a:spcBef>
              <a:spcAft>
                <a:spcPts val="0"/>
              </a:spcAft>
              <a:buNone/>
            </a:pPr>
            <a:r>
              <a:rPr lang="es-ES" sz="1300">
                <a:solidFill>
                  <a:schemeClr val="dk1"/>
                </a:solidFill>
                <a:latin typeface="Calibri"/>
                <a:ea typeface="Calibri"/>
                <a:cs typeface="Calibri"/>
                <a:sym typeface="Calibri"/>
              </a:rPr>
              <a:t>Space</a:t>
            </a:r>
            <a:endParaRPr sz="1300">
              <a:solidFill>
                <a:schemeClr val="dk1"/>
              </a:solidFill>
              <a:latin typeface="Calibri"/>
              <a:ea typeface="Calibri"/>
              <a:cs typeface="Calibri"/>
              <a:sym typeface="Calibri"/>
            </a:endParaRPr>
          </a:p>
        </p:txBody>
      </p:sp>
      <p:sp>
        <p:nvSpPr>
          <p:cNvPr id="437" name="Google Shape;437;g94fa88eb93_0_2832"/>
          <p:cNvSpPr txBox="1"/>
          <p:nvPr>
            <p:ph type="title"/>
          </p:nvPr>
        </p:nvSpPr>
        <p:spPr>
          <a:xfrm>
            <a:off x="648000" y="648000"/>
            <a:ext cx="4419300"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5100"/>
              <a:buFont typeface="Bodoni"/>
              <a:buNone/>
            </a:pPr>
            <a:r>
              <a:rPr lang="es-ES"/>
              <a:t>The ARCHADE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descr="How to survive electrical storms: What are the chances of being ..." id="442" name="Google Shape;442;g94fa88eb93_0_2875"/>
          <p:cNvPicPr preferRelativeResize="0"/>
          <p:nvPr/>
        </p:nvPicPr>
        <p:blipFill>
          <a:blip r:embed="rId3">
            <a:alphaModFix/>
          </a:blip>
          <a:stretch>
            <a:fillRect/>
          </a:stretch>
        </p:blipFill>
        <p:spPr>
          <a:xfrm>
            <a:off x="700400" y="2035774"/>
            <a:ext cx="3555301" cy="2314000"/>
          </a:xfrm>
          <a:prstGeom prst="rect">
            <a:avLst/>
          </a:prstGeom>
          <a:noFill/>
          <a:ln>
            <a:noFill/>
          </a:ln>
        </p:spPr>
      </p:pic>
      <p:grpSp>
        <p:nvGrpSpPr>
          <p:cNvPr id="443" name="Google Shape;443;g94fa88eb93_0_2875"/>
          <p:cNvGrpSpPr/>
          <p:nvPr/>
        </p:nvGrpSpPr>
        <p:grpSpPr>
          <a:xfrm>
            <a:off x="4332324" y="2114913"/>
            <a:ext cx="2509804" cy="712249"/>
            <a:chOff x="3249324" y="1586225"/>
            <a:chExt cx="1882400" cy="534200"/>
          </a:xfrm>
        </p:grpSpPr>
        <p:pic>
          <p:nvPicPr>
            <p:cNvPr id="444" name="Google Shape;444;g94fa88eb93_0_2875"/>
            <p:cNvPicPr preferRelativeResize="0"/>
            <p:nvPr/>
          </p:nvPicPr>
          <p:blipFill>
            <a:blip r:embed="rId4">
              <a:alphaModFix/>
            </a:blip>
            <a:stretch>
              <a:fillRect/>
            </a:stretch>
          </p:blipFill>
          <p:spPr>
            <a:xfrm>
              <a:off x="3805525" y="1586225"/>
              <a:ext cx="1326200" cy="534200"/>
            </a:xfrm>
            <a:prstGeom prst="rect">
              <a:avLst/>
            </a:prstGeom>
            <a:noFill/>
            <a:ln>
              <a:noFill/>
            </a:ln>
          </p:spPr>
        </p:pic>
        <p:cxnSp>
          <p:nvCxnSpPr>
            <p:cNvPr id="445" name="Google Shape;445;g94fa88eb93_0_2875"/>
            <p:cNvCxnSpPr/>
            <p:nvPr/>
          </p:nvCxnSpPr>
          <p:spPr>
            <a:xfrm>
              <a:off x="3249324" y="1853325"/>
              <a:ext cx="424500" cy="0"/>
            </a:xfrm>
            <a:prstGeom prst="straightConnector1">
              <a:avLst/>
            </a:prstGeom>
            <a:noFill/>
            <a:ln cap="flat" cmpd="sng" w="19050">
              <a:solidFill>
                <a:schemeClr val="dk2"/>
              </a:solidFill>
              <a:prstDash val="solid"/>
              <a:round/>
              <a:headEnd len="med" w="med" type="none"/>
              <a:tailEnd len="med" w="med" type="triangle"/>
            </a:ln>
          </p:spPr>
        </p:cxnSp>
      </p:grpSp>
      <p:grpSp>
        <p:nvGrpSpPr>
          <p:cNvPr id="446" name="Google Shape;446;g94fa88eb93_0_2875"/>
          <p:cNvGrpSpPr/>
          <p:nvPr/>
        </p:nvGrpSpPr>
        <p:grpSpPr>
          <a:xfrm>
            <a:off x="4831479" y="2827163"/>
            <a:ext cx="2720732" cy="2041149"/>
            <a:chOff x="3623700" y="2120425"/>
            <a:chExt cx="2040600" cy="1530900"/>
          </a:xfrm>
        </p:grpSpPr>
        <p:cxnSp>
          <p:nvCxnSpPr>
            <p:cNvPr id="447" name="Google Shape;447;g94fa88eb93_0_2875"/>
            <p:cNvCxnSpPr/>
            <p:nvPr/>
          </p:nvCxnSpPr>
          <p:spPr>
            <a:xfrm>
              <a:off x="4571400" y="2120425"/>
              <a:ext cx="1200" cy="383100"/>
            </a:xfrm>
            <a:prstGeom prst="straightConnector1">
              <a:avLst/>
            </a:prstGeom>
            <a:noFill/>
            <a:ln cap="flat" cmpd="sng" w="19050">
              <a:solidFill>
                <a:schemeClr val="dk2"/>
              </a:solidFill>
              <a:prstDash val="solid"/>
              <a:round/>
              <a:headEnd len="med" w="med" type="none"/>
              <a:tailEnd len="med" w="med" type="triangle"/>
            </a:ln>
          </p:spPr>
        </p:cxnSp>
        <p:pic>
          <p:nvPicPr>
            <p:cNvPr descr="Software Development Icon of Glyph style - Available in SVG, PNG, EPS, AI &amp;  Icon fonts" id="448" name="Google Shape;448;g94fa88eb93_0_2875"/>
            <p:cNvPicPr preferRelativeResize="0"/>
            <p:nvPr/>
          </p:nvPicPr>
          <p:blipFill>
            <a:blip r:embed="rId5">
              <a:alphaModFix/>
            </a:blip>
            <a:stretch>
              <a:fillRect/>
            </a:stretch>
          </p:blipFill>
          <p:spPr>
            <a:xfrm>
              <a:off x="4211550" y="2503525"/>
              <a:ext cx="864900" cy="864900"/>
            </a:xfrm>
            <a:prstGeom prst="rect">
              <a:avLst/>
            </a:prstGeom>
            <a:noFill/>
            <a:ln>
              <a:noFill/>
            </a:ln>
          </p:spPr>
        </p:pic>
        <p:sp>
          <p:nvSpPr>
            <p:cNvPr id="449" name="Google Shape;449;g94fa88eb93_0_2875"/>
            <p:cNvSpPr txBox="1"/>
            <p:nvPr/>
          </p:nvSpPr>
          <p:spPr>
            <a:xfrm>
              <a:off x="3623700" y="3345625"/>
              <a:ext cx="2040600" cy="305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ES" sz="1300"/>
                <a:t>The ARCHADE SDK - AI (CNN)</a:t>
              </a:r>
              <a:endParaRPr sz="1300"/>
            </a:p>
          </p:txBody>
        </p:sp>
      </p:grpSp>
      <p:grpSp>
        <p:nvGrpSpPr>
          <p:cNvPr id="450" name="Google Shape;450;g94fa88eb93_0_2875"/>
          <p:cNvGrpSpPr/>
          <p:nvPr/>
        </p:nvGrpSpPr>
        <p:grpSpPr>
          <a:xfrm>
            <a:off x="700382" y="4417290"/>
            <a:ext cx="1548895" cy="1765689"/>
            <a:chOff x="525300" y="3313050"/>
            <a:chExt cx="1161700" cy="1324300"/>
          </a:xfrm>
        </p:grpSpPr>
        <p:pic>
          <p:nvPicPr>
            <p:cNvPr descr="Industry, oil, oil drilling, oil rig, petroleum, platform, power icon" id="451" name="Google Shape;451;g94fa88eb93_0_2875"/>
            <p:cNvPicPr preferRelativeResize="0"/>
            <p:nvPr/>
          </p:nvPicPr>
          <p:blipFill>
            <a:blip r:embed="rId6">
              <a:alphaModFix/>
            </a:blip>
            <a:stretch>
              <a:fillRect/>
            </a:stretch>
          </p:blipFill>
          <p:spPr>
            <a:xfrm>
              <a:off x="525300" y="3313050"/>
              <a:ext cx="1043700" cy="1043700"/>
            </a:xfrm>
            <a:prstGeom prst="rect">
              <a:avLst/>
            </a:prstGeom>
            <a:noFill/>
            <a:ln>
              <a:noFill/>
            </a:ln>
          </p:spPr>
        </p:pic>
        <p:sp>
          <p:nvSpPr>
            <p:cNvPr id="452" name="Google Shape;452;g94fa88eb93_0_2875"/>
            <p:cNvSpPr txBox="1"/>
            <p:nvPr/>
          </p:nvSpPr>
          <p:spPr>
            <a:xfrm>
              <a:off x="586300" y="4331650"/>
              <a:ext cx="1100700" cy="305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ES" sz="1300"/>
                <a:t>50K USD/hora</a:t>
              </a:r>
              <a:endParaRPr sz="1300"/>
            </a:p>
          </p:txBody>
        </p:sp>
      </p:grpSp>
      <p:grpSp>
        <p:nvGrpSpPr>
          <p:cNvPr id="453" name="Google Shape;453;g94fa88eb93_0_2875"/>
          <p:cNvGrpSpPr/>
          <p:nvPr/>
        </p:nvGrpSpPr>
        <p:grpSpPr>
          <a:xfrm>
            <a:off x="1815671" y="4450755"/>
            <a:ext cx="2439938" cy="1324634"/>
            <a:chOff x="1361788" y="3338150"/>
            <a:chExt cx="1830000" cy="993500"/>
          </a:xfrm>
        </p:grpSpPr>
        <p:pic>
          <p:nvPicPr>
            <p:cNvPr descr="Golfer Icons - Download Free Vector Icons | Noun Project" id="454" name="Google Shape;454;g94fa88eb93_0_2875"/>
            <p:cNvPicPr preferRelativeResize="0"/>
            <p:nvPr/>
          </p:nvPicPr>
          <p:blipFill>
            <a:blip r:embed="rId7">
              <a:alphaModFix/>
            </a:blip>
            <a:stretch>
              <a:fillRect/>
            </a:stretch>
          </p:blipFill>
          <p:spPr>
            <a:xfrm>
              <a:off x="1361788" y="3338150"/>
              <a:ext cx="993500" cy="993500"/>
            </a:xfrm>
            <a:prstGeom prst="rect">
              <a:avLst/>
            </a:prstGeom>
            <a:noFill/>
            <a:ln>
              <a:noFill/>
            </a:ln>
          </p:spPr>
        </p:pic>
        <p:pic>
          <p:nvPicPr>
            <p:cNvPr descr="Army, defence, force, soldier icon" id="455" name="Google Shape;455;g94fa88eb93_0_2875"/>
            <p:cNvPicPr preferRelativeResize="0"/>
            <p:nvPr/>
          </p:nvPicPr>
          <p:blipFill>
            <a:blip r:embed="rId8">
              <a:alphaModFix/>
            </a:blip>
            <a:stretch>
              <a:fillRect/>
            </a:stretch>
          </p:blipFill>
          <p:spPr>
            <a:xfrm>
              <a:off x="2271275" y="3374650"/>
              <a:ext cx="920512" cy="920512"/>
            </a:xfrm>
            <a:prstGeom prst="rect">
              <a:avLst/>
            </a:prstGeom>
            <a:noFill/>
            <a:ln>
              <a:noFill/>
            </a:ln>
          </p:spPr>
        </p:pic>
      </p:grpSp>
      <p:grpSp>
        <p:nvGrpSpPr>
          <p:cNvPr id="456" name="Google Shape;456;g94fa88eb93_0_2875"/>
          <p:cNvGrpSpPr/>
          <p:nvPr/>
        </p:nvGrpSpPr>
        <p:grpSpPr>
          <a:xfrm>
            <a:off x="4457022" y="4868312"/>
            <a:ext cx="3576377" cy="780280"/>
            <a:chOff x="3342850" y="3651325"/>
            <a:chExt cx="2682350" cy="585225"/>
          </a:xfrm>
        </p:grpSpPr>
        <p:sp>
          <p:nvSpPr>
            <p:cNvPr id="457" name="Google Shape;457;g94fa88eb93_0_2875"/>
            <p:cNvSpPr txBox="1"/>
            <p:nvPr/>
          </p:nvSpPr>
          <p:spPr>
            <a:xfrm>
              <a:off x="3342850" y="3930850"/>
              <a:ext cx="1326300" cy="305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ES" sz="1300"/>
                <a:t>Detección de rayos</a:t>
              </a:r>
              <a:endParaRPr sz="1300"/>
            </a:p>
          </p:txBody>
        </p:sp>
        <p:sp>
          <p:nvSpPr>
            <p:cNvPr id="458" name="Google Shape;458;g94fa88eb93_0_2875"/>
            <p:cNvSpPr txBox="1"/>
            <p:nvPr/>
          </p:nvSpPr>
          <p:spPr>
            <a:xfrm>
              <a:off x="4572000" y="3930850"/>
              <a:ext cx="1453200" cy="305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ES" sz="1300"/>
                <a:t>Predicción de clima</a:t>
              </a:r>
              <a:endParaRPr sz="1300"/>
            </a:p>
          </p:txBody>
        </p:sp>
        <p:cxnSp>
          <p:nvCxnSpPr>
            <p:cNvPr id="459" name="Google Shape;459;g94fa88eb93_0_2875"/>
            <p:cNvCxnSpPr>
              <a:stCxn id="449" idx="2"/>
              <a:endCxn id="457" idx="0"/>
            </p:cNvCxnSpPr>
            <p:nvPr/>
          </p:nvCxnSpPr>
          <p:spPr>
            <a:xfrm rot="5400000">
              <a:off x="4185300" y="3472225"/>
              <a:ext cx="279600" cy="637800"/>
            </a:xfrm>
            <a:prstGeom prst="bentConnector3">
              <a:avLst>
                <a:gd fmla="val 49987" name="adj1"/>
              </a:avLst>
            </a:prstGeom>
            <a:noFill/>
            <a:ln cap="flat" cmpd="sng" w="19050">
              <a:solidFill>
                <a:schemeClr val="dk2"/>
              </a:solidFill>
              <a:prstDash val="solid"/>
              <a:round/>
              <a:headEnd len="med" w="med" type="none"/>
              <a:tailEnd len="med" w="med" type="none"/>
            </a:ln>
          </p:spPr>
        </p:cxnSp>
        <p:cxnSp>
          <p:nvCxnSpPr>
            <p:cNvPr id="460" name="Google Shape;460;g94fa88eb93_0_2875"/>
            <p:cNvCxnSpPr>
              <a:stCxn id="449" idx="2"/>
              <a:endCxn id="458" idx="0"/>
            </p:cNvCxnSpPr>
            <p:nvPr/>
          </p:nvCxnSpPr>
          <p:spPr>
            <a:xfrm flipH="1" rot="-5400000">
              <a:off x="4831500" y="3463825"/>
              <a:ext cx="279600" cy="654600"/>
            </a:xfrm>
            <a:prstGeom prst="bentConnector3">
              <a:avLst>
                <a:gd fmla="val 49987" name="adj1"/>
              </a:avLst>
            </a:prstGeom>
            <a:noFill/>
            <a:ln cap="flat" cmpd="sng" w="19050">
              <a:solidFill>
                <a:schemeClr val="dk2"/>
              </a:solidFill>
              <a:prstDash val="solid"/>
              <a:round/>
              <a:headEnd len="med" w="med" type="none"/>
              <a:tailEnd len="med" w="med" type="none"/>
            </a:ln>
          </p:spPr>
        </p:cxnSp>
      </p:grpSp>
      <p:pic>
        <p:nvPicPr>
          <p:cNvPr id="461" name="Google Shape;461;g94fa88eb93_0_2875"/>
          <p:cNvPicPr preferRelativeResize="0"/>
          <p:nvPr/>
        </p:nvPicPr>
        <p:blipFill>
          <a:blip r:embed="rId9">
            <a:alphaModFix/>
          </a:blip>
          <a:stretch>
            <a:fillRect/>
          </a:stretch>
        </p:blipFill>
        <p:spPr>
          <a:xfrm>
            <a:off x="7795000" y="1594067"/>
            <a:ext cx="3354865" cy="1944979"/>
          </a:xfrm>
          <a:prstGeom prst="rect">
            <a:avLst/>
          </a:prstGeom>
          <a:noFill/>
          <a:ln>
            <a:noFill/>
          </a:ln>
        </p:spPr>
      </p:pic>
      <p:pic>
        <p:nvPicPr>
          <p:cNvPr id="462" name="Google Shape;462;g94fa88eb93_0_2875"/>
          <p:cNvPicPr preferRelativeResize="0"/>
          <p:nvPr/>
        </p:nvPicPr>
        <p:blipFill>
          <a:blip r:embed="rId10">
            <a:alphaModFix/>
          </a:blip>
          <a:stretch>
            <a:fillRect/>
          </a:stretch>
        </p:blipFill>
        <p:spPr>
          <a:xfrm>
            <a:off x="9867367" y="2035766"/>
            <a:ext cx="342400" cy="342400"/>
          </a:xfrm>
          <a:prstGeom prst="rect">
            <a:avLst/>
          </a:prstGeom>
          <a:noFill/>
          <a:ln>
            <a:noFill/>
          </a:ln>
        </p:spPr>
      </p:pic>
      <p:pic>
        <p:nvPicPr>
          <p:cNvPr id="463" name="Google Shape;463;g94fa88eb93_0_2875"/>
          <p:cNvPicPr preferRelativeResize="0"/>
          <p:nvPr/>
        </p:nvPicPr>
        <p:blipFill>
          <a:blip r:embed="rId10">
            <a:alphaModFix/>
          </a:blip>
          <a:stretch>
            <a:fillRect/>
          </a:stretch>
        </p:blipFill>
        <p:spPr>
          <a:xfrm>
            <a:off x="10209767" y="2299899"/>
            <a:ext cx="342400" cy="342400"/>
          </a:xfrm>
          <a:prstGeom prst="rect">
            <a:avLst/>
          </a:prstGeom>
          <a:noFill/>
          <a:ln>
            <a:noFill/>
          </a:ln>
        </p:spPr>
      </p:pic>
      <p:pic>
        <p:nvPicPr>
          <p:cNvPr id="464" name="Google Shape;464;g94fa88eb93_0_2875"/>
          <p:cNvPicPr preferRelativeResize="0"/>
          <p:nvPr/>
        </p:nvPicPr>
        <p:blipFill>
          <a:blip r:embed="rId10">
            <a:alphaModFix/>
          </a:blip>
          <a:stretch>
            <a:fillRect/>
          </a:stretch>
        </p:blipFill>
        <p:spPr>
          <a:xfrm>
            <a:off x="9765400" y="2471099"/>
            <a:ext cx="342400" cy="342400"/>
          </a:xfrm>
          <a:prstGeom prst="rect">
            <a:avLst/>
          </a:prstGeom>
          <a:noFill/>
          <a:ln>
            <a:noFill/>
          </a:ln>
        </p:spPr>
      </p:pic>
      <p:pic>
        <p:nvPicPr>
          <p:cNvPr id="465" name="Google Shape;465;g94fa88eb93_0_2875"/>
          <p:cNvPicPr preferRelativeResize="0"/>
          <p:nvPr/>
        </p:nvPicPr>
        <p:blipFill>
          <a:blip r:embed="rId10">
            <a:alphaModFix/>
          </a:blip>
          <a:stretch>
            <a:fillRect/>
          </a:stretch>
        </p:blipFill>
        <p:spPr>
          <a:xfrm>
            <a:off x="10107800" y="2702899"/>
            <a:ext cx="342400" cy="342400"/>
          </a:xfrm>
          <a:prstGeom prst="rect">
            <a:avLst/>
          </a:prstGeom>
          <a:noFill/>
          <a:ln>
            <a:noFill/>
          </a:ln>
        </p:spPr>
      </p:pic>
      <p:grpSp>
        <p:nvGrpSpPr>
          <p:cNvPr id="466" name="Google Shape;466;g94fa88eb93_0_2875"/>
          <p:cNvGrpSpPr/>
          <p:nvPr/>
        </p:nvGrpSpPr>
        <p:grpSpPr>
          <a:xfrm>
            <a:off x="8286926" y="3577144"/>
            <a:ext cx="2799930" cy="2071448"/>
            <a:chOff x="6215350" y="2682925"/>
            <a:chExt cx="2100000" cy="1553625"/>
          </a:xfrm>
        </p:grpSpPr>
        <p:cxnSp>
          <p:nvCxnSpPr>
            <p:cNvPr id="467" name="Google Shape;467;g94fa88eb93_0_2875"/>
            <p:cNvCxnSpPr/>
            <p:nvPr/>
          </p:nvCxnSpPr>
          <p:spPr>
            <a:xfrm>
              <a:off x="7118050" y="2682925"/>
              <a:ext cx="1200" cy="383100"/>
            </a:xfrm>
            <a:prstGeom prst="straightConnector1">
              <a:avLst/>
            </a:prstGeom>
            <a:noFill/>
            <a:ln cap="flat" cmpd="sng" w="19050">
              <a:solidFill>
                <a:schemeClr val="dk2"/>
              </a:solidFill>
              <a:prstDash val="solid"/>
              <a:round/>
              <a:headEnd len="med" w="med" type="none"/>
              <a:tailEnd len="med" w="med" type="triangle"/>
            </a:ln>
          </p:spPr>
        </p:cxnSp>
        <p:pic>
          <p:nvPicPr>
            <p:cNvPr descr="Software Development Icon of Glyph style - Available in SVG, PNG, EPS, AI &amp;  Icon fonts" id="468" name="Google Shape;468;g94fa88eb93_0_2875"/>
            <p:cNvPicPr preferRelativeResize="0"/>
            <p:nvPr/>
          </p:nvPicPr>
          <p:blipFill>
            <a:blip r:embed="rId5">
              <a:alphaModFix/>
            </a:blip>
            <a:stretch>
              <a:fillRect/>
            </a:stretch>
          </p:blipFill>
          <p:spPr>
            <a:xfrm>
              <a:off x="6758200" y="3066025"/>
              <a:ext cx="864900" cy="864900"/>
            </a:xfrm>
            <a:prstGeom prst="rect">
              <a:avLst/>
            </a:prstGeom>
            <a:noFill/>
            <a:ln>
              <a:noFill/>
            </a:ln>
          </p:spPr>
        </p:pic>
        <p:sp>
          <p:nvSpPr>
            <p:cNvPr id="469" name="Google Shape;469;g94fa88eb93_0_2875"/>
            <p:cNvSpPr txBox="1"/>
            <p:nvPr/>
          </p:nvSpPr>
          <p:spPr>
            <a:xfrm>
              <a:off x="6215350" y="3930850"/>
              <a:ext cx="2100000" cy="3057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ES" sz="1300"/>
                <a:t>The ARCHADE SDK - AI (RNN)</a:t>
              </a:r>
              <a:endParaRPr sz="1300"/>
            </a:p>
          </p:txBody>
        </p:sp>
      </p:grpSp>
      <p:grpSp>
        <p:nvGrpSpPr>
          <p:cNvPr id="470" name="Google Shape;470;g94fa88eb93_0_2875"/>
          <p:cNvGrpSpPr/>
          <p:nvPr/>
        </p:nvGrpSpPr>
        <p:grpSpPr>
          <a:xfrm>
            <a:off x="8286926" y="5648559"/>
            <a:ext cx="3030724" cy="1120372"/>
            <a:chOff x="6215350" y="4236525"/>
            <a:chExt cx="2273100" cy="840300"/>
          </a:xfrm>
        </p:grpSpPr>
        <p:cxnSp>
          <p:nvCxnSpPr>
            <p:cNvPr id="471" name="Google Shape;471;g94fa88eb93_0_2875"/>
            <p:cNvCxnSpPr/>
            <p:nvPr/>
          </p:nvCxnSpPr>
          <p:spPr>
            <a:xfrm>
              <a:off x="7118050" y="4236525"/>
              <a:ext cx="1200" cy="383100"/>
            </a:xfrm>
            <a:prstGeom prst="straightConnector1">
              <a:avLst/>
            </a:prstGeom>
            <a:noFill/>
            <a:ln cap="flat" cmpd="sng" w="19050">
              <a:solidFill>
                <a:schemeClr val="dk2"/>
              </a:solidFill>
              <a:prstDash val="solid"/>
              <a:round/>
              <a:headEnd len="med" w="med" type="none"/>
              <a:tailEnd len="med" w="med" type="triangle"/>
            </a:ln>
          </p:spPr>
        </p:cxnSp>
        <p:sp>
          <p:nvSpPr>
            <p:cNvPr id="472" name="Google Shape;472;g94fa88eb93_0_2875"/>
            <p:cNvSpPr txBox="1"/>
            <p:nvPr/>
          </p:nvSpPr>
          <p:spPr>
            <a:xfrm>
              <a:off x="6215350" y="4619625"/>
              <a:ext cx="2273100" cy="4572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es-ES" sz="1300"/>
                <a:t>Predicción de dónde ocurrirán tormentas eléctricas</a:t>
              </a:r>
              <a:endParaRPr sz="1300"/>
            </a:p>
          </p:txBody>
        </p:sp>
      </p:grpSp>
      <p:sp>
        <p:nvSpPr>
          <p:cNvPr id="473" name="Google Shape;473;g94fa88eb93_0_2875"/>
          <p:cNvSpPr txBox="1"/>
          <p:nvPr>
            <p:ph type="title"/>
          </p:nvPr>
        </p:nvSpPr>
        <p:spPr>
          <a:xfrm>
            <a:off x="648000" y="648000"/>
            <a:ext cx="10895100" cy="1120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s-ES"/>
              <a:t>Detector y predictor de tormentas eléctricas (The ARCHADE)</a:t>
            </a:r>
            <a:endParaRPr/>
          </a:p>
          <a:p>
            <a:pPr indent="0" lvl="0" marL="0" rtl="0" algn="l">
              <a:lnSpc>
                <a:spcPct val="90000"/>
              </a:lnSpc>
              <a:spcBef>
                <a:spcPts val="0"/>
              </a:spcBef>
              <a:spcAft>
                <a:spcPts val="0"/>
              </a:spcAft>
              <a:buNone/>
            </a:pPr>
            <a:r>
              <a:t/>
            </a:r>
            <a:endParaRPr/>
          </a:p>
          <a:p>
            <a:pPr indent="0" lvl="0" marL="0" rtl="0" algn="l">
              <a:lnSpc>
                <a:spcPct val="90000"/>
              </a:lnSpc>
              <a:spcBef>
                <a:spcPts val="0"/>
              </a:spcBef>
              <a:spcAft>
                <a:spcPts val="0"/>
              </a:spcAft>
              <a:buClr>
                <a:srgbClr val="3F3F3F"/>
              </a:buClr>
              <a:buSzPts val="5100"/>
              <a:buFont typeface="Bodoni"/>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pic>
        <p:nvPicPr>
          <p:cNvPr descr="What is a black hat hacker - Lamp Study" id="478" name="Google Shape;478;g94fa88eb93_0_2911"/>
          <p:cNvPicPr preferRelativeResize="0"/>
          <p:nvPr/>
        </p:nvPicPr>
        <p:blipFill>
          <a:blip r:embed="rId3">
            <a:alphaModFix/>
          </a:blip>
          <a:stretch>
            <a:fillRect/>
          </a:stretch>
        </p:blipFill>
        <p:spPr>
          <a:xfrm>
            <a:off x="702167" y="1762800"/>
            <a:ext cx="2816299" cy="2676401"/>
          </a:xfrm>
          <a:prstGeom prst="rect">
            <a:avLst/>
          </a:prstGeom>
          <a:noFill/>
          <a:ln>
            <a:noFill/>
          </a:ln>
        </p:spPr>
      </p:pic>
      <p:sp>
        <p:nvSpPr>
          <p:cNvPr id="479" name="Google Shape;479;g94fa88eb93_0_2911"/>
          <p:cNvSpPr txBox="1"/>
          <p:nvPr/>
        </p:nvSpPr>
        <p:spPr>
          <a:xfrm>
            <a:off x="3752833" y="1762800"/>
            <a:ext cx="3181200" cy="2676300"/>
          </a:xfrm>
          <a:prstGeom prst="rect">
            <a:avLst/>
          </a:prstGeom>
          <a:noFill/>
          <a:ln cap="flat" cmpd="sng" w="38100">
            <a:solidFill>
              <a:srgbClr val="000000"/>
            </a:solidFill>
            <a:prstDash val="solid"/>
            <a:round/>
            <a:headEnd len="sm" w="sm" type="none"/>
            <a:tailEnd len="sm" w="sm" type="none"/>
          </a:ln>
        </p:spPr>
        <p:txBody>
          <a:bodyPr anchorCtr="0" anchor="t" bIns="45700" lIns="45700" spcFirstLastPara="1" rIns="45700" wrap="square" tIns="45700">
            <a:noAutofit/>
          </a:bodyPr>
          <a:lstStyle/>
          <a:p>
            <a:pPr indent="-177800" lvl="0" marL="215900" rtl="0" algn="just">
              <a:spcBef>
                <a:spcPts val="0"/>
              </a:spcBef>
              <a:spcAft>
                <a:spcPts val="0"/>
              </a:spcAft>
              <a:buSzPts val="1200"/>
              <a:buChar char="●"/>
            </a:pPr>
            <a:r>
              <a:rPr lang="es-ES" sz="1200"/>
              <a:t>Hay un ataque de hacking cada 39 segundos</a:t>
            </a:r>
            <a:endParaRPr sz="1200"/>
          </a:p>
          <a:p>
            <a:pPr indent="-177800" lvl="0" marL="215900" rtl="0" algn="just">
              <a:spcBef>
                <a:spcPts val="0"/>
              </a:spcBef>
              <a:spcAft>
                <a:spcPts val="0"/>
              </a:spcAft>
              <a:buSzPts val="1200"/>
              <a:buChar char="●"/>
            </a:pPr>
            <a:r>
              <a:rPr lang="es-ES" sz="1200"/>
              <a:t>43 % de los ataques cibernéticos ocurren en las PYMES. </a:t>
            </a:r>
            <a:endParaRPr sz="1200"/>
          </a:p>
          <a:p>
            <a:pPr indent="-177800" lvl="0" marL="215900" rtl="0" algn="just">
              <a:spcBef>
                <a:spcPts val="0"/>
              </a:spcBef>
              <a:spcAft>
                <a:spcPts val="0"/>
              </a:spcAft>
              <a:buSzPts val="1200"/>
              <a:buChar char="●"/>
            </a:pPr>
            <a:r>
              <a:rPr lang="es-ES" sz="1200"/>
              <a:t>El costo promedio global de un ataque cibernético en PYMES es de $3.9M USD (SMBs) y $116M USD en grandes empresas.</a:t>
            </a:r>
            <a:endParaRPr sz="1200"/>
          </a:p>
          <a:p>
            <a:pPr indent="-177800" lvl="0" marL="215900" rtl="0" algn="just">
              <a:spcBef>
                <a:spcPts val="0"/>
              </a:spcBef>
              <a:spcAft>
                <a:spcPts val="0"/>
              </a:spcAft>
              <a:buSzPts val="1200"/>
              <a:buChar char="●"/>
            </a:pPr>
            <a:r>
              <a:rPr lang="es-ES" sz="1200"/>
              <a:t>El FBI reporta, que desde que comenzó el COVID-19, la cantidad de ataques cibernéticos ha incrementado 300% </a:t>
            </a:r>
            <a:endParaRPr sz="1200"/>
          </a:p>
          <a:p>
            <a:pPr indent="0" lvl="0" marL="215900" rtl="0" algn="l">
              <a:spcBef>
                <a:spcPts val="0"/>
              </a:spcBef>
              <a:spcAft>
                <a:spcPts val="0"/>
              </a:spcAft>
              <a:buNone/>
            </a:pPr>
            <a:r>
              <a:t/>
            </a:r>
            <a:endParaRPr sz="1200"/>
          </a:p>
          <a:p>
            <a:pPr indent="0" lvl="0" marL="215900" rtl="0" algn="ctr">
              <a:spcBef>
                <a:spcPts val="0"/>
              </a:spcBef>
              <a:spcAft>
                <a:spcPts val="0"/>
              </a:spcAft>
              <a:buNone/>
            </a:pPr>
            <a:r>
              <a:rPr lang="es-ES" sz="1200" u="sng">
                <a:solidFill>
                  <a:schemeClr val="hlink"/>
                </a:solidFill>
                <a:hlinkClick r:id="rId4"/>
              </a:rPr>
              <a:t>Fuente</a:t>
            </a:r>
            <a:endParaRPr sz="1200"/>
          </a:p>
        </p:txBody>
      </p:sp>
      <p:sp>
        <p:nvSpPr>
          <p:cNvPr id="480" name="Google Shape;480;g94fa88eb93_0_2911"/>
          <p:cNvSpPr/>
          <p:nvPr/>
        </p:nvSpPr>
        <p:spPr>
          <a:xfrm>
            <a:off x="702167" y="4621110"/>
            <a:ext cx="5976900" cy="1605900"/>
          </a:xfrm>
          <a:prstGeom prst="rect">
            <a:avLst/>
          </a:prstGeom>
          <a:noFill/>
          <a:ln>
            <a:noFill/>
          </a:ln>
        </p:spPr>
        <p:txBody>
          <a:bodyPr anchorCtr="0" anchor="t" bIns="22825" lIns="45700" spcFirstLastPara="1" rIns="45700" wrap="square" tIns="22825">
            <a:noAutofit/>
          </a:bodyPr>
          <a:lstStyle/>
          <a:p>
            <a:pPr indent="0" lvl="0" marL="0" marR="0" rtl="0" algn="just">
              <a:spcBef>
                <a:spcPts val="0"/>
              </a:spcBef>
              <a:spcAft>
                <a:spcPts val="0"/>
              </a:spcAft>
              <a:buNone/>
            </a:pPr>
            <a:r>
              <a:rPr lang="es-ES" sz="1600">
                <a:solidFill>
                  <a:srgbClr val="2946BF"/>
                </a:solidFill>
                <a:latin typeface="Calibri"/>
                <a:ea typeface="Calibri"/>
                <a:cs typeface="Calibri"/>
                <a:sym typeface="Calibri"/>
              </a:rPr>
              <a:t>    </a:t>
            </a:r>
            <a:r>
              <a:rPr b="1" lang="es-ES" sz="2000">
                <a:solidFill>
                  <a:srgbClr val="2946BF"/>
                </a:solidFill>
                <a:latin typeface="Calibri"/>
                <a:ea typeface="Calibri"/>
                <a:cs typeface="Calibri"/>
                <a:sym typeface="Calibri"/>
              </a:rPr>
              <a:t>Problema</a:t>
            </a:r>
            <a:endParaRPr b="1" sz="2000">
              <a:solidFill>
                <a:srgbClr val="2946BF"/>
              </a:solidFill>
              <a:latin typeface="Calibri"/>
              <a:ea typeface="Calibri"/>
              <a:cs typeface="Calibri"/>
              <a:sym typeface="Calibri"/>
            </a:endParaRPr>
          </a:p>
          <a:p>
            <a:pPr indent="0" lvl="0" marL="0" marR="0" rtl="0" algn="just">
              <a:spcBef>
                <a:spcPts val="0"/>
              </a:spcBef>
              <a:spcAft>
                <a:spcPts val="0"/>
              </a:spcAft>
              <a:buNone/>
            </a:pPr>
            <a:r>
              <a:t/>
            </a:r>
            <a:endParaRPr sz="1600">
              <a:solidFill>
                <a:srgbClr val="2946BF"/>
              </a:solidFill>
              <a:latin typeface="Calibri"/>
              <a:ea typeface="Calibri"/>
              <a:cs typeface="Calibri"/>
              <a:sym typeface="Calibri"/>
            </a:endParaRPr>
          </a:p>
          <a:p>
            <a:pPr indent="-406400" lvl="0" marL="609600" marR="0" rtl="0" algn="just">
              <a:spcBef>
                <a:spcPts val="0"/>
              </a:spcBef>
              <a:spcAft>
                <a:spcPts val="0"/>
              </a:spcAft>
              <a:buClr>
                <a:srgbClr val="2946BF"/>
              </a:buClr>
              <a:buSzPts val="1600"/>
              <a:buFont typeface="Calibri"/>
              <a:buChar char="●"/>
            </a:pPr>
            <a:r>
              <a:rPr lang="es-ES" sz="1600">
                <a:solidFill>
                  <a:srgbClr val="2946BF"/>
                </a:solidFill>
                <a:latin typeface="Calibri"/>
                <a:ea typeface="Calibri"/>
                <a:cs typeface="Calibri"/>
                <a:sym typeface="Calibri"/>
              </a:rPr>
              <a:t>No sabemos cómo defendernos</a:t>
            </a:r>
            <a:endParaRPr sz="1600">
              <a:solidFill>
                <a:srgbClr val="2946BF"/>
              </a:solidFill>
              <a:latin typeface="Calibri"/>
              <a:ea typeface="Calibri"/>
              <a:cs typeface="Calibri"/>
              <a:sym typeface="Calibri"/>
            </a:endParaRPr>
          </a:p>
          <a:p>
            <a:pPr indent="-406400" lvl="0" marL="609600" marR="0" rtl="0" algn="just">
              <a:spcBef>
                <a:spcPts val="0"/>
              </a:spcBef>
              <a:spcAft>
                <a:spcPts val="0"/>
              </a:spcAft>
              <a:buClr>
                <a:srgbClr val="2946BF"/>
              </a:buClr>
              <a:buSzPts val="1600"/>
              <a:buFont typeface="Calibri"/>
              <a:buChar char="●"/>
            </a:pPr>
            <a:r>
              <a:rPr lang="es-ES" sz="1600">
                <a:solidFill>
                  <a:srgbClr val="2946BF"/>
                </a:solidFill>
                <a:latin typeface="Calibri"/>
                <a:ea typeface="Calibri"/>
                <a:cs typeface="Calibri"/>
                <a:sym typeface="Calibri"/>
              </a:rPr>
              <a:t>Necesitamos protección 24/7/365</a:t>
            </a:r>
            <a:endParaRPr sz="1600">
              <a:solidFill>
                <a:srgbClr val="2946BF"/>
              </a:solidFill>
              <a:latin typeface="Calibri"/>
              <a:ea typeface="Calibri"/>
              <a:cs typeface="Calibri"/>
              <a:sym typeface="Calibri"/>
            </a:endParaRPr>
          </a:p>
          <a:p>
            <a:pPr indent="-406400" lvl="0" marL="609600" marR="0" rtl="0" algn="just">
              <a:spcBef>
                <a:spcPts val="0"/>
              </a:spcBef>
              <a:spcAft>
                <a:spcPts val="0"/>
              </a:spcAft>
              <a:buClr>
                <a:srgbClr val="2946BF"/>
              </a:buClr>
              <a:buSzPts val="1600"/>
              <a:buFont typeface="Calibri"/>
              <a:buChar char="●"/>
            </a:pPr>
            <a:r>
              <a:rPr lang="es-ES" sz="1600">
                <a:solidFill>
                  <a:srgbClr val="2946BF"/>
                </a:solidFill>
                <a:latin typeface="Calibri"/>
                <a:ea typeface="Calibri"/>
                <a:cs typeface="Calibri"/>
                <a:sym typeface="Calibri"/>
              </a:rPr>
              <a:t>Antivirus no es suficiente y </a:t>
            </a:r>
            <a:endParaRPr sz="1600">
              <a:solidFill>
                <a:srgbClr val="2946BF"/>
              </a:solidFill>
              <a:latin typeface="Calibri"/>
              <a:ea typeface="Calibri"/>
              <a:cs typeface="Calibri"/>
              <a:sym typeface="Calibri"/>
            </a:endParaRPr>
          </a:p>
          <a:p>
            <a:pPr indent="-406400" lvl="0" marL="609600" marR="0" rtl="0" algn="just">
              <a:spcBef>
                <a:spcPts val="0"/>
              </a:spcBef>
              <a:spcAft>
                <a:spcPts val="0"/>
              </a:spcAft>
              <a:buClr>
                <a:srgbClr val="2946BF"/>
              </a:buClr>
              <a:buSzPts val="1600"/>
              <a:buFont typeface="Calibri"/>
              <a:buChar char="●"/>
            </a:pPr>
            <a:r>
              <a:rPr lang="es-ES" sz="1600">
                <a:solidFill>
                  <a:srgbClr val="2946BF"/>
                </a:solidFill>
                <a:latin typeface="Calibri"/>
                <a:ea typeface="Calibri"/>
                <a:cs typeface="Calibri"/>
                <a:sym typeface="Calibri"/>
              </a:rPr>
              <a:t>Ayuda profesional es muy costosa (15.000 USD en promedio)</a:t>
            </a:r>
            <a:endParaRPr sz="1600"/>
          </a:p>
        </p:txBody>
      </p:sp>
      <p:pic>
        <p:nvPicPr>
          <p:cNvPr descr="Dedicated Development Team (Team Extension) for Robotics | Jibo" id="481" name="Google Shape;481;g94fa88eb93_0_2911"/>
          <p:cNvPicPr preferRelativeResize="0"/>
          <p:nvPr/>
        </p:nvPicPr>
        <p:blipFill>
          <a:blip r:embed="rId5">
            <a:alphaModFix/>
          </a:blip>
          <a:stretch>
            <a:fillRect/>
          </a:stretch>
        </p:blipFill>
        <p:spPr>
          <a:xfrm>
            <a:off x="6934033" y="1966033"/>
            <a:ext cx="1964000" cy="2426900"/>
          </a:xfrm>
          <a:prstGeom prst="rect">
            <a:avLst/>
          </a:prstGeom>
          <a:noFill/>
          <a:ln>
            <a:noFill/>
          </a:ln>
        </p:spPr>
      </p:pic>
      <p:sp>
        <p:nvSpPr>
          <p:cNvPr id="482" name="Google Shape;482;g94fa88eb93_0_2911"/>
          <p:cNvSpPr txBox="1"/>
          <p:nvPr/>
        </p:nvSpPr>
        <p:spPr>
          <a:xfrm>
            <a:off x="6934034" y="4648600"/>
            <a:ext cx="1786800" cy="386700"/>
          </a:xfrm>
          <a:prstGeom prst="rect">
            <a:avLst/>
          </a:prstGeom>
          <a:noFill/>
          <a:ln>
            <a:noFill/>
          </a:ln>
        </p:spPr>
        <p:txBody>
          <a:bodyPr anchorCtr="0" anchor="t" bIns="22825" lIns="45700" spcFirstLastPara="1" rIns="45700" wrap="square" tIns="22825">
            <a:noAutofit/>
          </a:bodyPr>
          <a:lstStyle/>
          <a:p>
            <a:pPr indent="0" lvl="0" marL="0" marR="0" rtl="0" algn="ctr">
              <a:spcBef>
                <a:spcPts val="0"/>
              </a:spcBef>
              <a:spcAft>
                <a:spcPts val="0"/>
              </a:spcAft>
              <a:buNone/>
            </a:pPr>
            <a:r>
              <a:rPr b="1" lang="es-ES" sz="2000">
                <a:solidFill>
                  <a:srgbClr val="1155CC"/>
                </a:solidFill>
                <a:latin typeface="Calibri"/>
                <a:ea typeface="Calibri"/>
                <a:cs typeface="Calibri"/>
                <a:sym typeface="Calibri"/>
              </a:rPr>
              <a:t>Solución</a:t>
            </a:r>
            <a:endParaRPr b="1" sz="2000">
              <a:solidFill>
                <a:srgbClr val="1155CC"/>
              </a:solidFill>
            </a:endParaRPr>
          </a:p>
        </p:txBody>
      </p:sp>
      <p:sp>
        <p:nvSpPr>
          <p:cNvPr id="483" name="Google Shape;483;g94fa88eb93_0_2911"/>
          <p:cNvSpPr txBox="1"/>
          <p:nvPr/>
        </p:nvSpPr>
        <p:spPr>
          <a:xfrm>
            <a:off x="8523367" y="1755400"/>
            <a:ext cx="2988000" cy="720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s-ES" sz="3200">
                <a:solidFill>
                  <a:srgbClr val="6AA84F"/>
                </a:solidFill>
                <a:latin typeface="Calibri"/>
                <a:ea typeface="Calibri"/>
                <a:cs typeface="Calibri"/>
                <a:sym typeface="Calibri"/>
              </a:rPr>
              <a:t>NEO </a:t>
            </a:r>
            <a:r>
              <a:rPr lang="es-ES" sz="1900">
                <a:solidFill>
                  <a:srgbClr val="6AA84F"/>
                </a:solidFill>
                <a:latin typeface="Calibri"/>
                <a:ea typeface="Calibri"/>
                <a:cs typeface="Calibri"/>
                <a:sym typeface="Calibri"/>
              </a:rPr>
              <a:t>(</a:t>
            </a:r>
            <a:r>
              <a:rPr b="1" lang="es-ES" sz="1900">
                <a:solidFill>
                  <a:srgbClr val="6AA84F"/>
                </a:solidFill>
                <a:latin typeface="Calibri"/>
                <a:ea typeface="Calibri"/>
                <a:cs typeface="Calibri"/>
                <a:sym typeface="Calibri"/>
              </a:rPr>
              <a:t>The ARCHADE</a:t>
            </a:r>
            <a:r>
              <a:rPr lang="es-ES" sz="1900">
                <a:solidFill>
                  <a:srgbClr val="6AA84F"/>
                </a:solidFill>
                <a:latin typeface="Calibri"/>
                <a:ea typeface="Calibri"/>
                <a:cs typeface="Calibri"/>
                <a:sym typeface="Calibri"/>
              </a:rPr>
              <a:t>)</a:t>
            </a:r>
            <a:endParaRPr sz="500">
              <a:solidFill>
                <a:srgbClr val="6AA84F"/>
              </a:solidFill>
            </a:endParaRPr>
          </a:p>
        </p:txBody>
      </p:sp>
      <p:sp>
        <p:nvSpPr>
          <p:cNvPr id="484" name="Google Shape;484;g94fa88eb93_0_2911"/>
          <p:cNvSpPr txBox="1"/>
          <p:nvPr/>
        </p:nvSpPr>
        <p:spPr>
          <a:xfrm>
            <a:off x="8570433" y="2557300"/>
            <a:ext cx="3278100" cy="1605900"/>
          </a:xfrm>
          <a:prstGeom prst="rect">
            <a:avLst/>
          </a:prstGeom>
          <a:noFill/>
          <a:ln>
            <a:noFill/>
          </a:ln>
        </p:spPr>
        <p:txBody>
          <a:bodyPr anchorCtr="0" anchor="t" bIns="121900" lIns="121900" spcFirstLastPara="1" rIns="121900" wrap="square" tIns="121900">
            <a:noAutofit/>
          </a:bodyPr>
          <a:lstStyle/>
          <a:p>
            <a:pPr indent="-387350" lvl="0" marL="609600" rtl="0" algn="l">
              <a:spcBef>
                <a:spcPts val="0"/>
              </a:spcBef>
              <a:spcAft>
                <a:spcPts val="0"/>
              </a:spcAft>
              <a:buSzPts val="1300"/>
              <a:buAutoNum type="arabicPeriod"/>
            </a:pPr>
            <a:r>
              <a:rPr lang="es-ES" sz="1300"/>
              <a:t>Protección automática 24/7/365</a:t>
            </a:r>
            <a:endParaRPr sz="1300"/>
          </a:p>
          <a:p>
            <a:pPr indent="-387350" lvl="0" marL="609600" rtl="0" algn="l">
              <a:spcBef>
                <a:spcPts val="0"/>
              </a:spcBef>
              <a:spcAft>
                <a:spcPts val="0"/>
              </a:spcAft>
              <a:buSzPts val="1300"/>
              <a:buAutoNum type="arabicPeriod"/>
            </a:pPr>
            <a:r>
              <a:rPr lang="es-ES" sz="1300"/>
              <a:t>Aprendizaje continuo usando IA local</a:t>
            </a:r>
            <a:endParaRPr sz="1300"/>
          </a:p>
          <a:p>
            <a:pPr indent="-387350" lvl="0" marL="609600" rtl="0" algn="l">
              <a:spcBef>
                <a:spcPts val="0"/>
              </a:spcBef>
              <a:spcAft>
                <a:spcPts val="0"/>
              </a:spcAft>
              <a:buSzPts val="1300"/>
              <a:buAutoNum type="arabicPeriod"/>
            </a:pPr>
            <a:r>
              <a:rPr lang="es-ES" sz="1300"/>
              <a:t>Aprendizaje continuo mediante cooperación con otros NEOs</a:t>
            </a:r>
            <a:endParaRPr sz="1300"/>
          </a:p>
          <a:p>
            <a:pPr indent="-387350" lvl="0" marL="609600" rtl="0" algn="l">
              <a:spcBef>
                <a:spcPts val="0"/>
              </a:spcBef>
              <a:spcAft>
                <a:spcPts val="0"/>
              </a:spcAft>
              <a:buSzPts val="1300"/>
              <a:buAutoNum type="arabicPeriod"/>
            </a:pPr>
            <a:r>
              <a:rPr lang="es-ES" sz="1300"/>
              <a:t>Mucho más económico que ethical hackers</a:t>
            </a:r>
            <a:endParaRPr sz="1300"/>
          </a:p>
        </p:txBody>
      </p:sp>
      <p:sp>
        <p:nvSpPr>
          <p:cNvPr id="485" name="Google Shape;485;g94fa88eb93_0_2911"/>
          <p:cNvSpPr txBox="1"/>
          <p:nvPr>
            <p:ph type="title"/>
          </p:nvPr>
        </p:nvSpPr>
        <p:spPr>
          <a:xfrm>
            <a:off x="648000" y="648000"/>
            <a:ext cx="8801700" cy="720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3F3F3F"/>
              </a:buClr>
              <a:buSzPts val="5100"/>
              <a:buFont typeface="Bodoni"/>
              <a:buNone/>
            </a:pPr>
            <a:r>
              <a:rPr lang="es-ES"/>
              <a:t>NEO: The ethical hacker robot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1_Office Theme">
  <a:themeElements>
    <a:clrScheme name="Nova">
      <a:dk1>
        <a:srgbClr val="283147"/>
      </a:dk1>
      <a:lt1>
        <a:srgbClr val="FFFFFF"/>
      </a:lt1>
      <a:dk2>
        <a:srgbClr val="3598FE"/>
      </a:dk2>
      <a:lt2>
        <a:srgbClr val="3598FE"/>
      </a:lt2>
      <a:accent1>
        <a:srgbClr val="3598FE"/>
      </a:accent1>
      <a:accent2>
        <a:srgbClr val="3598FE"/>
      </a:accent2>
      <a:accent3>
        <a:srgbClr val="3598FE"/>
      </a:accent3>
      <a:accent4>
        <a:srgbClr val="3598FE"/>
      </a:accent4>
      <a:accent5>
        <a:srgbClr val="3598FE"/>
      </a:accent5>
      <a:accent6>
        <a:srgbClr val="3598FE"/>
      </a:accent6>
      <a:hlink>
        <a:srgbClr val="2F8299"/>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e Office">
  <a:themeElements>
    <a:clrScheme name="Custom 152">
      <a:dk1>
        <a:srgbClr val="000000"/>
      </a:dk1>
      <a:lt1>
        <a:srgbClr val="FFFFFF"/>
      </a:lt1>
      <a:dk2>
        <a:srgbClr val="44546A"/>
      </a:dk2>
      <a:lt2>
        <a:srgbClr val="E7E6E6"/>
      </a:lt2>
      <a:accent1>
        <a:srgbClr val="FD0353"/>
      </a:accent1>
      <a:accent2>
        <a:srgbClr val="4E3BAD"/>
      </a:accent2>
      <a:accent3>
        <a:srgbClr val="01FFFF"/>
      </a:accent3>
      <a:accent4>
        <a:srgbClr val="99FF33"/>
      </a:accent4>
      <a:accent5>
        <a:srgbClr val="FF8E11"/>
      </a:accent5>
      <a:accent6>
        <a:srgbClr val="00A5CD"/>
      </a:accent6>
      <a:hlink>
        <a:srgbClr val="FD0353"/>
      </a:hlink>
      <a:folHlink>
        <a:srgbClr val="FD03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2020-01-16T00:11:04Z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